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84" r:id="rId1"/>
  </p:sldMasterIdLst>
  <p:sldIdLst>
    <p:sldId id="256" r:id="rId2"/>
  </p:sldIdLst>
  <p:sldSz cx="30243463" cy="42773600"/>
  <p:notesSz cx="6858000" cy="9144000"/>
  <p:defaultTextStyle>
    <a:defPPr>
      <a:defRPr lang="fr-FR"/>
    </a:defPPr>
    <a:lvl1pPr marL="0" algn="l" defTabSz="4171193" rtl="0" eaLnBrk="1" latinLnBrk="0" hangingPunct="1">
      <a:defRPr sz="8200" kern="1200">
        <a:solidFill>
          <a:schemeClr val="tx1"/>
        </a:solidFill>
        <a:latin typeface="+mn-lt"/>
        <a:ea typeface="+mn-ea"/>
        <a:cs typeface="+mn-cs"/>
      </a:defRPr>
    </a:lvl1pPr>
    <a:lvl2pPr marL="2085597" algn="l" defTabSz="4171193" rtl="0" eaLnBrk="1" latinLnBrk="0" hangingPunct="1">
      <a:defRPr sz="8200" kern="1200">
        <a:solidFill>
          <a:schemeClr val="tx1"/>
        </a:solidFill>
        <a:latin typeface="+mn-lt"/>
        <a:ea typeface="+mn-ea"/>
        <a:cs typeface="+mn-cs"/>
      </a:defRPr>
    </a:lvl2pPr>
    <a:lvl3pPr marL="4171193" algn="l" defTabSz="4171193" rtl="0" eaLnBrk="1" latinLnBrk="0" hangingPunct="1">
      <a:defRPr sz="8200" kern="1200">
        <a:solidFill>
          <a:schemeClr val="tx1"/>
        </a:solidFill>
        <a:latin typeface="+mn-lt"/>
        <a:ea typeface="+mn-ea"/>
        <a:cs typeface="+mn-cs"/>
      </a:defRPr>
    </a:lvl3pPr>
    <a:lvl4pPr marL="6256794" algn="l" defTabSz="4171193" rtl="0" eaLnBrk="1" latinLnBrk="0" hangingPunct="1">
      <a:defRPr sz="8200" kern="1200">
        <a:solidFill>
          <a:schemeClr val="tx1"/>
        </a:solidFill>
        <a:latin typeface="+mn-lt"/>
        <a:ea typeface="+mn-ea"/>
        <a:cs typeface="+mn-cs"/>
      </a:defRPr>
    </a:lvl4pPr>
    <a:lvl5pPr marL="8342391" algn="l" defTabSz="4171193" rtl="0" eaLnBrk="1" latinLnBrk="0" hangingPunct="1">
      <a:defRPr sz="8200" kern="1200">
        <a:solidFill>
          <a:schemeClr val="tx1"/>
        </a:solidFill>
        <a:latin typeface="+mn-lt"/>
        <a:ea typeface="+mn-ea"/>
        <a:cs typeface="+mn-cs"/>
      </a:defRPr>
    </a:lvl5pPr>
    <a:lvl6pPr marL="10427988" algn="l" defTabSz="4171193" rtl="0" eaLnBrk="1" latinLnBrk="0" hangingPunct="1">
      <a:defRPr sz="8200" kern="1200">
        <a:solidFill>
          <a:schemeClr val="tx1"/>
        </a:solidFill>
        <a:latin typeface="+mn-lt"/>
        <a:ea typeface="+mn-ea"/>
        <a:cs typeface="+mn-cs"/>
      </a:defRPr>
    </a:lvl6pPr>
    <a:lvl7pPr marL="12513584" algn="l" defTabSz="4171193" rtl="0" eaLnBrk="1" latinLnBrk="0" hangingPunct="1">
      <a:defRPr sz="8200" kern="1200">
        <a:solidFill>
          <a:schemeClr val="tx1"/>
        </a:solidFill>
        <a:latin typeface="+mn-lt"/>
        <a:ea typeface="+mn-ea"/>
        <a:cs typeface="+mn-cs"/>
      </a:defRPr>
    </a:lvl7pPr>
    <a:lvl8pPr marL="14599181" algn="l" defTabSz="4171193" rtl="0" eaLnBrk="1" latinLnBrk="0" hangingPunct="1">
      <a:defRPr sz="8200" kern="1200">
        <a:solidFill>
          <a:schemeClr val="tx1"/>
        </a:solidFill>
        <a:latin typeface="+mn-lt"/>
        <a:ea typeface="+mn-ea"/>
        <a:cs typeface="+mn-cs"/>
      </a:defRPr>
    </a:lvl8pPr>
    <a:lvl9pPr marL="16684782" algn="l" defTabSz="4171193" rtl="0"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34559" autoAdjust="0"/>
    <p:restoredTop sz="86441" autoAdjust="0"/>
  </p:normalViewPr>
  <p:slideViewPr>
    <p:cSldViewPr>
      <p:cViewPr>
        <p:scale>
          <a:sx n="26" d="100"/>
          <a:sy n="26" d="100"/>
        </p:scale>
        <p:origin x="-1554" y="-90"/>
      </p:cViewPr>
      <p:guideLst>
        <p:guide orient="horz" pos="13473"/>
        <p:guide pos="9526"/>
      </p:guideLst>
    </p:cSldViewPr>
  </p:slideViewPr>
  <p:outlineViewPr>
    <p:cViewPr>
      <p:scale>
        <a:sx n="33" d="100"/>
        <a:sy n="33" d="100"/>
      </p:scale>
      <p:origin x="30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10" name="Triangle rectangle 9"/>
          <p:cNvSpPr/>
          <p:nvPr/>
        </p:nvSpPr>
        <p:spPr>
          <a:xfrm>
            <a:off x="-5" y="29090458"/>
            <a:ext cx="3026691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lIns="417232" tIns="208616" rIns="417232" bIns="208616" anchor="ctr"/>
          <a:lstStyle>
            <a:extLst/>
          </a:lstStyle>
          <a:p>
            <a:pPr algn="ctr" eaLnBrk="1" latinLnBrk="0" hangingPunct="1"/>
            <a:endParaRPr kumimoji="0" lang="en-US"/>
          </a:p>
        </p:txBody>
      </p:sp>
      <p:sp>
        <p:nvSpPr>
          <p:cNvPr id="9" name="Titre 8"/>
          <p:cNvSpPr>
            <a:spLocks noGrp="1"/>
          </p:cNvSpPr>
          <p:nvPr>
            <p:ph type="ctrTitle"/>
          </p:nvPr>
        </p:nvSpPr>
        <p:spPr>
          <a:xfrm>
            <a:off x="2268260" y="10931041"/>
            <a:ext cx="25706944" cy="11412287"/>
          </a:xfrm>
        </p:spPr>
        <p:txBody>
          <a:bodyPr vert="horz" anchor="b">
            <a:normAutofit/>
            <a:scene3d>
              <a:camera prst="orthographicFront"/>
              <a:lightRig rig="soft" dir="t"/>
            </a:scene3d>
            <a:sp3d prstMaterial="softEdge">
              <a:bevelT w="25400" h="25400"/>
            </a:sp3d>
          </a:bodyPr>
          <a:lstStyle>
            <a:lvl1pPr algn="r">
              <a:defRPr sz="21900" b="1">
                <a:solidFill>
                  <a:schemeClr val="tx2"/>
                </a:solidFill>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17" name="Sous-titre 16"/>
          <p:cNvSpPr>
            <a:spLocks noGrp="1"/>
          </p:cNvSpPr>
          <p:nvPr>
            <p:ph type="subTitle" idx="1"/>
          </p:nvPr>
        </p:nvSpPr>
        <p:spPr>
          <a:xfrm>
            <a:off x="2268260" y="22525727"/>
            <a:ext cx="25706944" cy="7482598"/>
          </a:xfrm>
        </p:spPr>
        <p:txBody>
          <a:bodyPr lIns="208616" rIns="208616"/>
          <a:lstStyle>
            <a:lvl1pPr marL="0" marR="292062" indent="0" algn="r">
              <a:buNone/>
              <a:defRPr>
                <a:solidFill>
                  <a:schemeClr val="tx2"/>
                </a:solidFill>
              </a:defRPr>
            </a:lvl1pPr>
            <a:lvl2pPr marL="2086158" indent="0" algn="ctr">
              <a:buNone/>
            </a:lvl2pPr>
            <a:lvl3pPr marL="4172316" indent="0" algn="ctr">
              <a:buNone/>
            </a:lvl3pPr>
            <a:lvl4pPr marL="6258474" indent="0" algn="ctr">
              <a:buNone/>
            </a:lvl4pPr>
            <a:lvl5pPr marL="8344632" indent="0" algn="ctr">
              <a:buNone/>
            </a:lvl5pPr>
            <a:lvl6pPr marL="10430789" indent="0" algn="ctr">
              <a:buNone/>
            </a:lvl6pPr>
            <a:lvl7pPr marL="12516947" indent="0" algn="ctr">
              <a:buNone/>
            </a:lvl7pPr>
            <a:lvl8pPr marL="14603105" indent="0" algn="ctr">
              <a:buNone/>
            </a:lvl8pPr>
            <a:lvl9pPr marL="16689263" indent="0" algn="ctr">
              <a:buNone/>
            </a:lvl9pPr>
            <a:extLst/>
          </a:lstStyle>
          <a:p>
            <a:r>
              <a:rPr kumimoji="0" lang="fr-FR" smtClean="0"/>
              <a:t>Cliquez pour modifier le style des sous-titres du masque</a:t>
            </a:r>
            <a:endParaRPr kumimoji="0" lang="en-US"/>
          </a:p>
        </p:txBody>
      </p:sp>
      <p:grpSp>
        <p:nvGrpSpPr>
          <p:cNvPr id="2" name="Groupe 1"/>
          <p:cNvGrpSpPr/>
          <p:nvPr/>
        </p:nvGrpSpPr>
        <p:grpSpPr>
          <a:xfrm>
            <a:off x="-12451" y="30892044"/>
            <a:ext cx="30255916" cy="11925764"/>
            <a:chOff x="-3765" y="4832896"/>
            <a:chExt cx="9147765" cy="2032192"/>
          </a:xfrm>
        </p:grpSpPr>
        <p:sp>
          <p:nvSpPr>
            <p:cNvPr id="7" name="Forme lib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e lib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e lib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necteur droit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Espace réservé de la date 29"/>
          <p:cNvSpPr>
            <a:spLocks noGrp="1"/>
          </p:cNvSpPr>
          <p:nvPr>
            <p:ph type="dt" sz="half" idx="10"/>
          </p:nvPr>
        </p:nvSpPr>
        <p:spPr/>
        <p:txBody>
          <a:bodyPr/>
          <a:lstStyle>
            <a:lvl1pPr>
              <a:defRPr>
                <a:solidFill>
                  <a:srgbClr val="FFFFFF"/>
                </a:solidFill>
              </a:defRPr>
            </a:lvl1pPr>
            <a:extLst/>
          </a:lstStyle>
          <a:p>
            <a:fld id="{0D76B91C-D2D3-48CD-A411-F38960D49366}" type="datetimeFigureOut">
              <a:rPr lang="fr-FR" smtClean="0"/>
              <a:pPr/>
              <a:t>28/02/2015</a:t>
            </a:fld>
            <a:endParaRPr lang="fr-FR"/>
          </a:p>
        </p:txBody>
      </p:sp>
      <p:sp>
        <p:nvSpPr>
          <p:cNvPr id="19" name="Espace réservé du pied de page 18"/>
          <p:cNvSpPr>
            <a:spLocks noGrp="1"/>
          </p:cNvSpPr>
          <p:nvPr>
            <p:ph type="ftr" sz="quarter" idx="11"/>
          </p:nvPr>
        </p:nvSpPr>
        <p:spPr/>
        <p:txBody>
          <a:bodyPr/>
          <a:lstStyle>
            <a:lvl1pPr>
              <a:defRPr>
                <a:solidFill>
                  <a:schemeClr val="accent1">
                    <a:tint val="20000"/>
                  </a:schemeClr>
                </a:solidFill>
              </a:defRPr>
            </a:lvl1pPr>
            <a:extLst/>
          </a:lstStyle>
          <a:p>
            <a:endParaRPr lang="fr-FR"/>
          </a:p>
        </p:txBody>
      </p:sp>
      <p:sp>
        <p:nvSpPr>
          <p:cNvPr id="27" name="Espace réservé du numéro de diapositive 26"/>
          <p:cNvSpPr>
            <a:spLocks noGrp="1"/>
          </p:cNvSpPr>
          <p:nvPr>
            <p:ph type="sldNum" sz="quarter" idx="12"/>
          </p:nvPr>
        </p:nvSpPr>
        <p:spPr/>
        <p:txBody>
          <a:bodyPr/>
          <a:lstStyle>
            <a:lvl1pPr>
              <a:defRPr>
                <a:solidFill>
                  <a:srgbClr val="FFFFFF"/>
                </a:solidFill>
              </a:defRPr>
            </a:lvl1pPr>
            <a:extLst/>
          </a:lstStyle>
          <a:p>
            <a:fld id="{ABDD3B29-177D-49F2-A70B-2DEFF0AAC38D}"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9239107"/>
            <a:ext cx="27219117" cy="27356087"/>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BDD3B29-177D-49F2-A70B-2DEFF0AAC38D}"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2636336" y="1712943"/>
            <a:ext cx="5878920" cy="34882257"/>
          </a:xfrm>
        </p:spPr>
        <p:txBody>
          <a:bodyPr vert="eaVert"/>
          <a:lstStyle>
            <a:extLs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1712946"/>
            <a:ext cx="20918395" cy="34882251"/>
          </a:xfrm>
        </p:spPr>
        <p:txBody>
          <a:bodyPr vert="eaVert"/>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BDD3B29-177D-49F2-A70B-2DEFF0AAC38D}"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BDD3B29-177D-49F2-A70B-2DEFF0AAC38D}" type="slidenum">
              <a:rPr lang="fr-FR" smtClean="0"/>
              <a:pPr/>
              <a:t>‹N°›</a:t>
            </a:fld>
            <a:endParaRPr lang="fr-FR"/>
          </a:p>
        </p:txBody>
      </p:sp>
      <p:sp>
        <p:nvSpPr>
          <p:cNvPr id="7" name="Titre 6"/>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389233" y="6609463"/>
            <a:ext cx="25706944" cy="11406293"/>
          </a:xfrm>
        </p:spPr>
        <p:txBody>
          <a:bodyPr vert="horz" anchor="b">
            <a:normAutofit/>
            <a:scene3d>
              <a:camera prst="orthographicFront"/>
              <a:lightRig rig="soft" dir="t"/>
            </a:scene3d>
            <a:sp3d prstMaterial="softEdge">
              <a:bevelT w="25400" h="25400"/>
            </a:sp3d>
          </a:bodyPr>
          <a:lstStyle>
            <a:lvl1pPr algn="r">
              <a:buNone/>
              <a:defRPr sz="21900" b="1" cap="none" baseline="0">
                <a:effectLst>
                  <a:outerShdw blurRad="31750" dist="25400" dir="5400000" algn="tl" rotWithShape="0">
                    <a:srgbClr val="000000">
                      <a:alpha val="25000"/>
                    </a:srgbClr>
                  </a:outerShdw>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2974237" y="18285196"/>
            <a:ext cx="15121732" cy="9074190"/>
          </a:xfrm>
        </p:spPr>
        <p:txBody>
          <a:bodyPr lIns="417232" rIns="417232" anchor="t"/>
          <a:lstStyle>
            <a:lvl1pPr marL="0" indent="0" algn="l">
              <a:buNone/>
              <a:defRPr sz="105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extLst/>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5" name="Espace réservé du pied de page 4"/>
          <p:cNvSpPr>
            <a:spLocks noGrp="1"/>
          </p:cNvSpPr>
          <p:nvPr>
            <p:ph type="ftr" sz="quarter" idx="11"/>
          </p:nvPr>
        </p:nvSpPr>
        <p:spPr/>
        <p:txBody>
          <a:bodyPr/>
          <a:lstStyle>
            <a:extLst/>
          </a:lstStyle>
          <a:p>
            <a:endParaRPr lang="fr-FR"/>
          </a:p>
        </p:txBody>
      </p:sp>
      <p:sp>
        <p:nvSpPr>
          <p:cNvPr id="6" name="Espace réservé du numéro de diapositive 5"/>
          <p:cNvSpPr>
            <a:spLocks noGrp="1"/>
          </p:cNvSpPr>
          <p:nvPr>
            <p:ph type="sldNum" sz="quarter" idx="12"/>
          </p:nvPr>
        </p:nvSpPr>
        <p:spPr/>
        <p:txBody>
          <a:bodyPr/>
          <a:lstStyle>
            <a:extLst/>
          </a:lstStyle>
          <a:p>
            <a:fld id="{ABDD3B29-177D-49F2-A70B-2DEFF0AAC38D}" type="slidenum">
              <a:rPr lang="fr-FR" smtClean="0"/>
              <a:pPr/>
              <a:t>‹N°›</a:t>
            </a:fld>
            <a:endParaRPr lang="fr-FR"/>
          </a:p>
        </p:txBody>
      </p:sp>
      <p:sp>
        <p:nvSpPr>
          <p:cNvPr id="7" name="Chevron 6"/>
          <p:cNvSpPr/>
          <p:nvPr/>
        </p:nvSpPr>
        <p:spPr>
          <a:xfrm>
            <a:off x="12028193" y="18745240"/>
            <a:ext cx="604869" cy="1425787"/>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417232" tIns="208616" rIns="417232" bIns="208616" anchor="ctr"/>
          <a:lstStyle>
            <a:extLst/>
          </a:lstStyle>
          <a:p>
            <a:pPr algn="l" eaLnBrk="1" latinLnBrk="0" hangingPunct="1"/>
            <a:endParaRPr kumimoji="0" lang="en-US"/>
          </a:p>
        </p:txBody>
      </p:sp>
      <p:sp>
        <p:nvSpPr>
          <p:cNvPr id="8" name="Chevron 7"/>
          <p:cNvSpPr/>
          <p:nvPr/>
        </p:nvSpPr>
        <p:spPr>
          <a:xfrm>
            <a:off x="11411629" y="18745240"/>
            <a:ext cx="604869" cy="1425787"/>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417232" tIns="208616" rIns="417232" bIns="208616"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bg>
      <p:bgRef idx="1002">
        <a:schemeClr val="bg1"/>
      </p:bgRef>
    </p:bg>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1512173" y="9239101"/>
            <a:ext cx="13357529" cy="28228599"/>
          </a:xfrm>
        </p:spPr>
        <p:txBody>
          <a:bodyPr/>
          <a:lstStyle>
            <a:lvl1pPr>
              <a:defRPr sz="12800"/>
            </a:lvl1pPr>
            <a:lvl2pPr>
              <a:defRPr sz="11000"/>
            </a:lvl2pPr>
            <a:lvl3pPr>
              <a:defRPr sz="9100"/>
            </a:lvl3pPr>
            <a:lvl4pPr>
              <a:defRPr sz="8200"/>
            </a:lvl4pPr>
            <a:lvl5pPr>
              <a:defRPr sz="82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73761" y="9239101"/>
            <a:ext cx="13357529" cy="28228599"/>
          </a:xfrm>
        </p:spPr>
        <p:txBody>
          <a:bodyPr/>
          <a:lstStyle>
            <a:lvl1pPr>
              <a:defRPr sz="12800"/>
            </a:lvl1pPr>
            <a:lvl2pPr>
              <a:defRPr sz="11000"/>
            </a:lvl2pPr>
            <a:lvl3pPr>
              <a:defRPr sz="9100"/>
            </a:lvl3pPr>
            <a:lvl4pPr>
              <a:defRPr sz="8200"/>
            </a:lvl4pPr>
            <a:lvl5pPr>
              <a:defRPr sz="82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ABDD3B29-177D-49F2-A70B-2DEFF0AAC38D}" type="slidenum">
              <a:rPr lang="fr-FR" smtClean="0"/>
              <a:pPr/>
              <a:t>‹N°›</a:t>
            </a:fld>
            <a:endParaRPr lang="fr-FR"/>
          </a:p>
        </p:txBody>
      </p:sp>
      <p:sp>
        <p:nvSpPr>
          <p:cNvPr id="8" name="Titre 7"/>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512173" y="1703023"/>
            <a:ext cx="27219117" cy="7128933"/>
          </a:xfrm>
        </p:spPr>
        <p:txBody>
          <a:bodyPr anchor="ctr"/>
          <a:lstStyle>
            <a:lvl1pPr>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2173" y="33743618"/>
            <a:ext cx="13362782" cy="4752622"/>
          </a:xfrm>
          <a:solidFill>
            <a:schemeClr val="accent1"/>
          </a:solidFill>
          <a:ln w="9652">
            <a:solidFill>
              <a:schemeClr val="accent1"/>
            </a:solidFill>
            <a:miter lim="800000"/>
          </a:ln>
        </p:spPr>
        <p:txBody>
          <a:bodyPr lIns="834463" anchor="ctr"/>
          <a:lstStyle>
            <a:lvl1pPr marL="0" indent="0">
              <a:buNone/>
              <a:defRPr sz="11000" b="0">
                <a:solidFill>
                  <a:schemeClr val="bg1"/>
                </a:solidFill>
              </a:defRPr>
            </a:lvl1pPr>
            <a:lvl2pPr>
              <a:buNone/>
              <a:defRPr sz="9100" b="1"/>
            </a:lvl2pPr>
            <a:lvl3pPr>
              <a:buNone/>
              <a:defRPr sz="8200" b="1"/>
            </a:lvl3pPr>
            <a:lvl4pPr>
              <a:buNone/>
              <a:defRPr sz="7300" b="1"/>
            </a:lvl4pPr>
            <a:lvl5pPr>
              <a:buNone/>
              <a:defRPr sz="7300" b="1"/>
            </a:lvl5pPr>
            <a:extLst/>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63264" y="33743618"/>
            <a:ext cx="13368031" cy="4752622"/>
          </a:xfrm>
          <a:solidFill>
            <a:schemeClr val="accent1"/>
          </a:solidFill>
          <a:ln w="9652">
            <a:solidFill>
              <a:schemeClr val="accent1"/>
            </a:solidFill>
            <a:miter lim="800000"/>
          </a:ln>
        </p:spPr>
        <p:txBody>
          <a:bodyPr lIns="834463" anchor="ctr"/>
          <a:lstStyle>
            <a:lvl1pPr marL="0" indent="0">
              <a:buNone/>
              <a:defRPr sz="11000" b="0">
                <a:solidFill>
                  <a:schemeClr val="bg1"/>
                </a:solidFill>
              </a:defRPr>
            </a:lvl1pPr>
            <a:lvl2pPr>
              <a:buNone/>
              <a:defRPr sz="9100" b="1"/>
            </a:lvl2pPr>
            <a:lvl3pPr>
              <a:buNone/>
              <a:defRPr sz="8200" b="1"/>
            </a:lvl3pPr>
            <a:lvl4pPr>
              <a:buNone/>
              <a:defRPr sz="7300" b="1"/>
            </a:lvl4pPr>
            <a:lvl5pPr>
              <a:buNone/>
              <a:defRPr sz="7300" b="1"/>
            </a:lvl5pPr>
            <a:extLst/>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2173" y="9008118"/>
            <a:ext cx="13362782" cy="24584922"/>
          </a:xfrm>
          <a:ln>
            <a:noFill/>
            <a:prstDash val="sysDash"/>
            <a:miter lim="800000"/>
          </a:ln>
        </p:spPr>
        <p:txBody>
          <a:bodyPr/>
          <a:lstStyle>
            <a:lvl1pPr>
              <a:defRPr sz="11000"/>
            </a:lvl1pPr>
            <a:lvl2pPr>
              <a:defRPr sz="9100"/>
            </a:lvl2pPr>
            <a:lvl3pPr>
              <a:defRPr sz="8200"/>
            </a:lvl3pPr>
            <a:lvl4pPr>
              <a:defRPr sz="7300"/>
            </a:lvl4pPr>
            <a:lvl5pPr>
              <a:defRPr sz="73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63261" y="9008118"/>
            <a:ext cx="13368031" cy="24584922"/>
          </a:xfrm>
          <a:ln>
            <a:noFill/>
            <a:prstDash val="sysDash"/>
            <a:miter lim="800000"/>
          </a:ln>
        </p:spPr>
        <p:txBody>
          <a:bodyPr/>
          <a:lstStyle>
            <a:lvl1pPr>
              <a:spcBef>
                <a:spcPts val="0"/>
              </a:spcBef>
              <a:defRPr sz="11000"/>
            </a:lvl1pPr>
            <a:lvl2pPr>
              <a:defRPr sz="9100"/>
            </a:lvl2pPr>
            <a:lvl3pPr>
              <a:defRPr sz="8200"/>
            </a:lvl3pPr>
            <a:lvl4pPr>
              <a:defRPr sz="7300"/>
            </a:lvl4pPr>
            <a:lvl5pPr>
              <a:defRPr sz="73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8" name="Espace réservé du pied de page 7"/>
          <p:cNvSpPr>
            <a:spLocks noGrp="1"/>
          </p:cNvSpPr>
          <p:nvPr>
            <p:ph type="ftr" sz="quarter" idx="11"/>
          </p:nvPr>
        </p:nvSpPr>
        <p:spPr/>
        <p:txBody>
          <a:bodyPr/>
          <a:lstStyle>
            <a:extLst/>
          </a:lstStyle>
          <a:p>
            <a:endParaRPr lang="fr-FR"/>
          </a:p>
        </p:txBody>
      </p:sp>
      <p:sp>
        <p:nvSpPr>
          <p:cNvPr id="9" name="Espace réservé du numéro de diapositive 8"/>
          <p:cNvSpPr>
            <a:spLocks noGrp="1"/>
          </p:cNvSpPr>
          <p:nvPr>
            <p:ph type="sldNum" sz="quarter" idx="12"/>
          </p:nvPr>
        </p:nvSpPr>
        <p:spPr/>
        <p:txBody>
          <a:bodyPr/>
          <a:lstStyle>
            <a:extLst/>
          </a:lstStyle>
          <a:p>
            <a:fld id="{ABDD3B29-177D-49F2-A70B-2DEFF0AAC38D}"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bg>
      <p:bgRef idx="1002">
        <a:schemeClr val="bg1"/>
      </p:bgRef>
    </p:bg>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4" name="Espace réservé du pied de page 3"/>
          <p:cNvSpPr>
            <a:spLocks noGrp="1"/>
          </p:cNvSpPr>
          <p:nvPr>
            <p:ph type="ftr" sz="quarter" idx="11"/>
          </p:nvPr>
        </p:nvSpPr>
        <p:spPr/>
        <p:txBody>
          <a:bodyPr/>
          <a:lstStyle>
            <a:extLst/>
          </a:lstStyle>
          <a:p>
            <a:endParaRPr lang="fr-FR"/>
          </a:p>
        </p:txBody>
      </p:sp>
      <p:sp>
        <p:nvSpPr>
          <p:cNvPr id="5" name="Espace réservé du numéro de diapositive 4"/>
          <p:cNvSpPr>
            <a:spLocks noGrp="1"/>
          </p:cNvSpPr>
          <p:nvPr>
            <p:ph type="sldNum" sz="quarter" idx="12"/>
          </p:nvPr>
        </p:nvSpPr>
        <p:spPr/>
        <p:txBody>
          <a:bodyPr/>
          <a:lstStyle>
            <a:extLst/>
          </a:lstStyle>
          <a:p>
            <a:fld id="{ABDD3B29-177D-49F2-A70B-2DEFF0AAC38D}" type="slidenum">
              <a:rPr lang="fr-FR" smtClean="0"/>
              <a:pPr/>
              <a:t>‹N°›</a:t>
            </a:fld>
            <a:endParaRPr lang="fr-FR"/>
          </a:p>
        </p:txBody>
      </p:sp>
      <p:sp>
        <p:nvSpPr>
          <p:cNvPr id="6" name="Titre 5"/>
          <p:cNvSpPr>
            <a:spLocks noGrp="1"/>
          </p:cNvSpPr>
          <p:nvPr>
            <p:ph type="title"/>
          </p:nvPr>
        </p:nvSpPr>
        <p:spPr/>
        <p:txBody>
          <a:bodyPr rtlCol="0"/>
          <a:lstStyle>
            <a:extLst/>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extLst/>
          </a:lstStyle>
          <a:p>
            <a:fld id="{0D76B91C-D2D3-48CD-A411-F38960D49366}" type="datetimeFigureOut">
              <a:rPr lang="fr-FR" smtClean="0"/>
              <a:pPr/>
              <a:t>28/02/2015</a:t>
            </a:fld>
            <a:endParaRPr lang="fr-FR"/>
          </a:p>
        </p:txBody>
      </p:sp>
      <p:sp>
        <p:nvSpPr>
          <p:cNvPr id="3" name="Espace réservé du pied de page 2"/>
          <p:cNvSpPr>
            <a:spLocks noGrp="1"/>
          </p:cNvSpPr>
          <p:nvPr>
            <p:ph type="ftr" sz="quarter" idx="11"/>
          </p:nvPr>
        </p:nvSpPr>
        <p:spPr/>
        <p:txBody>
          <a:bodyPr/>
          <a:lstStyle>
            <a:extLst/>
          </a:lstStyle>
          <a:p>
            <a:endParaRPr lang="fr-FR"/>
          </a:p>
        </p:txBody>
      </p:sp>
      <p:sp>
        <p:nvSpPr>
          <p:cNvPr id="4" name="Espace réservé du numéro de diapositive 3"/>
          <p:cNvSpPr>
            <a:spLocks noGrp="1"/>
          </p:cNvSpPr>
          <p:nvPr>
            <p:ph type="sldNum" sz="quarter" idx="12"/>
          </p:nvPr>
        </p:nvSpPr>
        <p:spPr/>
        <p:txBody>
          <a:bodyPr/>
          <a:lstStyle>
            <a:extLst/>
          </a:lstStyle>
          <a:p>
            <a:fld id="{ABDD3B29-177D-49F2-A70B-2DEFF0AAC38D}"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3">
        <a:schemeClr val="bg1"/>
      </p:bgRef>
    </p:bg>
    <p:spTree>
      <p:nvGrpSpPr>
        <p:cNvPr id="1" name=""/>
        <p:cNvGrpSpPr/>
        <p:nvPr/>
      </p:nvGrpSpPr>
      <p:grpSpPr>
        <a:xfrm>
          <a:off x="0" y="0"/>
          <a:ext cx="0" cy="0"/>
          <a:chOff x="0" y="0"/>
          <a:chExt cx="0" cy="0"/>
        </a:xfrm>
      </p:grpSpPr>
      <p:sp>
        <p:nvSpPr>
          <p:cNvPr id="2" name="Titre 1"/>
          <p:cNvSpPr>
            <a:spLocks noGrp="1"/>
          </p:cNvSpPr>
          <p:nvPr>
            <p:ph type="title"/>
          </p:nvPr>
        </p:nvSpPr>
        <p:spPr>
          <a:xfrm>
            <a:off x="3024346" y="30416782"/>
            <a:ext cx="24745715" cy="2851573"/>
          </a:xfrm>
        </p:spPr>
        <p:txBody>
          <a:bodyPr vert="horz" anchor="t">
            <a:noAutofit/>
            <a:sp3d prstMaterial="softEdge">
              <a:bevelT w="0" h="0"/>
            </a:sp3d>
          </a:bodyPr>
          <a:lstStyle>
            <a:lvl1pPr algn="r">
              <a:buNone/>
              <a:defRPr sz="11400" b="0">
                <a:solidFill>
                  <a:schemeClr val="accent1"/>
                </a:solidFill>
                <a:effectLst/>
              </a:defRPr>
            </a:lvl1pPr>
            <a:extLst/>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14617674" y="33399969"/>
            <a:ext cx="13145825" cy="5703147"/>
          </a:xfrm>
        </p:spPr>
        <p:txBody>
          <a:bodyPr/>
          <a:lstStyle>
            <a:lvl1pPr marL="0" indent="0" algn="r">
              <a:buNone/>
              <a:defRPr sz="7300"/>
            </a:lvl1pPr>
            <a:lvl2pPr>
              <a:buNone/>
              <a:defRPr sz="5500"/>
            </a:lvl2pPr>
            <a:lvl3pPr>
              <a:buNone/>
              <a:defRPr sz="4600"/>
            </a:lvl3pPr>
            <a:lvl4pPr>
              <a:buNone/>
              <a:defRPr sz="4100"/>
            </a:lvl4pPr>
            <a:lvl5pPr>
              <a:buNone/>
              <a:defRPr sz="4100"/>
            </a:lvl5pPr>
            <a:extLst/>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3024346" y="1710944"/>
            <a:ext cx="24739153" cy="28515733"/>
          </a:xfrm>
        </p:spPr>
        <p:txBody>
          <a:bodyPr/>
          <a:lstStyle>
            <a:lvl1pPr>
              <a:defRPr sz="14600"/>
            </a:lvl1pPr>
            <a:lvl2pPr>
              <a:defRPr sz="12800"/>
            </a:lvl2pPr>
            <a:lvl3pPr>
              <a:defRPr sz="11000"/>
            </a:lvl3pPr>
            <a:lvl4pPr>
              <a:defRPr sz="9100"/>
            </a:lvl4pPr>
            <a:lvl5pPr>
              <a:defRPr sz="9100"/>
            </a:lvl5pPr>
            <a:extLs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a:xfrm>
            <a:off x="22249425" y="39966584"/>
            <a:ext cx="6351127" cy="2281259"/>
          </a:xfrm>
        </p:spPr>
        <p:txBody>
          <a:bodyPr/>
          <a:lstStyle>
            <a:extLst/>
          </a:lstStyle>
          <a:p>
            <a:fld id="{0D76B91C-D2D3-48CD-A411-F38960D49366}" type="datetimeFigureOut">
              <a:rPr lang="fr-FR" smtClean="0"/>
              <a:pPr/>
              <a:t>28/02/2015</a:t>
            </a:fld>
            <a:endParaRPr lang="fr-FR"/>
          </a:p>
        </p:txBody>
      </p:sp>
      <p:sp>
        <p:nvSpPr>
          <p:cNvPr id="6" name="Espace réservé du pied de page 5"/>
          <p:cNvSpPr>
            <a:spLocks noGrp="1"/>
          </p:cNvSpPr>
          <p:nvPr>
            <p:ph type="ftr" sz="quarter" idx="11"/>
          </p:nvPr>
        </p:nvSpPr>
        <p:spPr/>
        <p:txBody>
          <a:bodyPr/>
          <a:lstStyle>
            <a:extLst/>
          </a:lstStyle>
          <a:p>
            <a:endParaRPr lang="fr-FR"/>
          </a:p>
        </p:txBody>
      </p:sp>
      <p:sp>
        <p:nvSpPr>
          <p:cNvPr id="7" name="Espace réservé du numéro de diapositive 6"/>
          <p:cNvSpPr>
            <a:spLocks noGrp="1"/>
          </p:cNvSpPr>
          <p:nvPr>
            <p:ph type="sldNum" sz="quarter" idx="12"/>
          </p:nvPr>
        </p:nvSpPr>
        <p:spPr/>
        <p:txBody>
          <a:bodyPr/>
          <a:lstStyle>
            <a:extLst/>
          </a:lstStyle>
          <a:p>
            <a:fld id="{ABDD3B29-177D-49F2-A70B-2DEFF0AAC38D}"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bg>
      <p:bgRef idx="1002">
        <a:schemeClr val="bg1"/>
      </p:bgRef>
    </p:bg>
    <p:spTree>
      <p:nvGrpSpPr>
        <p:cNvPr id="1" name=""/>
        <p:cNvGrpSpPr/>
        <p:nvPr/>
      </p:nvGrpSpPr>
      <p:grpSpPr>
        <a:xfrm>
          <a:off x="0" y="0"/>
          <a:ext cx="0" cy="0"/>
          <a:chOff x="0" y="0"/>
          <a:chExt cx="0" cy="0"/>
        </a:xfrm>
      </p:grpSpPr>
      <p:sp>
        <p:nvSpPr>
          <p:cNvPr id="4" name="Espace réservé du texte 3"/>
          <p:cNvSpPr>
            <a:spLocks noGrp="1"/>
          </p:cNvSpPr>
          <p:nvPr>
            <p:ph type="body" sz="half" idx="2"/>
          </p:nvPr>
        </p:nvSpPr>
        <p:spPr>
          <a:xfrm>
            <a:off x="3774585" y="33950700"/>
            <a:ext cx="23690713" cy="4043047"/>
          </a:xfrm>
          <a:noFill/>
        </p:spPr>
        <p:txBody>
          <a:bodyPr lIns="417232" tIns="0" rIns="417232" anchor="t"/>
          <a:lstStyle>
            <a:lvl1pPr marL="0" marR="83446" indent="0" algn="r">
              <a:buNone/>
              <a:defRPr sz="6400"/>
            </a:lvl1pPr>
            <a:lvl2pPr>
              <a:defRPr sz="5500"/>
            </a:lvl2pPr>
            <a:lvl3pPr>
              <a:defRPr sz="4600"/>
            </a:lvl3pPr>
            <a:lvl4pPr>
              <a:defRPr sz="4100"/>
            </a:lvl4pPr>
            <a:lvl5pPr>
              <a:defRPr sz="4100"/>
            </a:lvl5pPr>
            <a:extLst/>
          </a:lstStyle>
          <a:p>
            <a:pPr lvl="0" eaLnBrk="1" latinLnBrk="0" hangingPunct="1"/>
            <a:r>
              <a:rPr kumimoji="0" lang="fr-FR" smtClean="0"/>
              <a:t>Cliquez pour modifier les styles du texte du masque</a:t>
            </a:r>
          </a:p>
        </p:txBody>
      </p:sp>
      <p:sp>
        <p:nvSpPr>
          <p:cNvPr id="3" name="Espace réservé pour une image  2"/>
          <p:cNvSpPr>
            <a:spLocks noGrp="1"/>
          </p:cNvSpPr>
          <p:nvPr>
            <p:ph type="pic" idx="1"/>
          </p:nvPr>
        </p:nvSpPr>
        <p:spPr>
          <a:xfrm>
            <a:off x="756087" y="1184837"/>
            <a:ext cx="28731290" cy="27375104"/>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14600"/>
            </a:lvl1pPr>
            <a:extLst/>
          </a:lstStyle>
          <a:p>
            <a:r>
              <a:rPr kumimoji="0" lang="fr-FR" smtClean="0"/>
              <a:t>Cliquez sur l'icône pour ajouter une image</a:t>
            </a:r>
            <a:endParaRPr kumimoji="0" lang="en-US" dirty="0"/>
          </a:p>
        </p:txBody>
      </p:sp>
      <p:sp>
        <p:nvSpPr>
          <p:cNvPr id="5" name="Espace réservé de la date 4"/>
          <p:cNvSpPr>
            <a:spLocks noGrp="1"/>
          </p:cNvSpPr>
          <p:nvPr>
            <p:ph type="dt" sz="half" idx="10"/>
          </p:nvPr>
        </p:nvSpPr>
        <p:spPr/>
        <p:txBody>
          <a:bodyPr/>
          <a:lstStyle>
            <a:lvl1pPr>
              <a:defRPr>
                <a:solidFill>
                  <a:schemeClr val="tx1"/>
                </a:solidFill>
              </a:defRPr>
            </a:lvl1pPr>
            <a:extLst/>
          </a:lstStyle>
          <a:p>
            <a:fld id="{0D76B91C-D2D3-48CD-A411-F38960D49366}" type="datetimeFigureOut">
              <a:rPr lang="fr-FR" smtClean="0"/>
              <a:pPr/>
              <a:t>28/02/2015</a:t>
            </a:fld>
            <a:endParaRPr lang="fr-FR"/>
          </a:p>
        </p:txBody>
      </p:sp>
      <p:sp>
        <p:nvSpPr>
          <p:cNvPr id="6" name="Espace réservé du pied de page 5"/>
          <p:cNvSpPr>
            <a:spLocks noGrp="1"/>
          </p:cNvSpPr>
          <p:nvPr>
            <p:ph type="ftr" sz="quarter" idx="11"/>
          </p:nvPr>
        </p:nvSpPr>
        <p:spPr>
          <a:xfrm>
            <a:off x="14486938" y="39966587"/>
            <a:ext cx="7774796" cy="2277298"/>
          </a:xfrm>
        </p:spPr>
        <p:txBody>
          <a:bodyPr/>
          <a:lstStyle>
            <a:lvl1pPr>
              <a:defRPr>
                <a:solidFill>
                  <a:schemeClr val="tx1"/>
                </a:solidFill>
              </a:defRPr>
            </a:lvl1pPr>
            <a:extLst/>
          </a:lstStyle>
          <a:p>
            <a:endParaRPr lang="fr-FR"/>
          </a:p>
        </p:txBody>
      </p:sp>
      <p:sp>
        <p:nvSpPr>
          <p:cNvPr id="7" name="Espace réservé du numéro de diapositive 6"/>
          <p:cNvSpPr>
            <a:spLocks noGrp="1"/>
          </p:cNvSpPr>
          <p:nvPr>
            <p:ph type="sldNum" sz="quarter" idx="12"/>
          </p:nvPr>
        </p:nvSpPr>
        <p:spPr/>
        <p:txBody>
          <a:bodyPr/>
          <a:lstStyle>
            <a:lvl1pPr>
              <a:defRPr>
                <a:solidFill>
                  <a:schemeClr val="tx1"/>
                </a:solidFill>
              </a:defRPr>
            </a:lvl1pPr>
            <a:extLst/>
          </a:lstStyle>
          <a:p>
            <a:fld id="{ABDD3B29-177D-49F2-A70B-2DEFF0AAC38D}" type="slidenum">
              <a:rPr lang="fr-FR" smtClean="0"/>
              <a:pPr/>
              <a:t>‹N°›</a:t>
            </a:fld>
            <a:endParaRPr lang="fr-FR"/>
          </a:p>
        </p:txBody>
      </p:sp>
      <p:sp>
        <p:nvSpPr>
          <p:cNvPr id="2" name="Titre 1"/>
          <p:cNvSpPr>
            <a:spLocks noGrp="1"/>
          </p:cNvSpPr>
          <p:nvPr>
            <p:ph type="title"/>
          </p:nvPr>
        </p:nvSpPr>
        <p:spPr>
          <a:xfrm>
            <a:off x="756087" y="30343946"/>
            <a:ext cx="26709211" cy="3509406"/>
          </a:xfrm>
          <a:noFill/>
        </p:spPr>
        <p:txBody>
          <a:bodyPr anchor="t">
            <a:sp3d prstMaterial="softEdge"/>
          </a:bodyPr>
          <a:lstStyle>
            <a:lvl1pPr marR="0" algn="r">
              <a:buNone/>
              <a:defRPr sz="13700" b="0">
                <a:solidFill>
                  <a:schemeClr val="accent1"/>
                </a:solidFill>
                <a:effectLst>
                  <a:outerShdw blurRad="50800" dist="25000" dir="5400000" algn="t" rotWithShape="0">
                    <a:prstClr val="black">
                      <a:alpha val="45000"/>
                    </a:prstClr>
                  </a:outerShdw>
                </a:effectLst>
              </a:defRPr>
            </a:lvl1pPr>
            <a:extLst/>
          </a:lstStyle>
          <a:p>
            <a:r>
              <a:rPr kumimoji="0" lang="fr-FR" smtClean="0"/>
              <a:t>Cliquez pour modifier le style du titre</a:t>
            </a:r>
            <a:endParaRPr kumimoji="0" lang="en-US"/>
          </a:p>
        </p:txBody>
      </p:sp>
      <p:sp>
        <p:nvSpPr>
          <p:cNvPr id="8" name="Forme libre 7"/>
          <p:cNvSpPr>
            <a:spLocks/>
          </p:cNvSpPr>
          <p:nvPr/>
        </p:nvSpPr>
        <p:spPr bwMode="auto">
          <a:xfrm>
            <a:off x="1651328" y="37078786"/>
            <a:ext cx="16340943" cy="574478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417232" tIns="208616" rIns="417232" bIns="208616" anchor="t" compatLnSpc="1"/>
          <a:lstStyle>
            <a:extLst/>
          </a:lstStyle>
          <a:p>
            <a:endParaRPr kumimoji="0" lang="en-US"/>
          </a:p>
        </p:txBody>
      </p:sp>
      <p:sp>
        <p:nvSpPr>
          <p:cNvPr id="9" name="Forme libre 8"/>
          <p:cNvSpPr>
            <a:spLocks/>
          </p:cNvSpPr>
          <p:nvPr/>
        </p:nvSpPr>
        <p:spPr bwMode="auto">
          <a:xfrm>
            <a:off x="1606494" y="37041832"/>
            <a:ext cx="12206039" cy="5821962"/>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417232" tIns="208616" rIns="417232" bIns="208616" anchor="t" compatLnSpc="1"/>
          <a:lstStyle>
            <a:extLst/>
          </a:lstStyle>
          <a:p>
            <a:endParaRPr kumimoji="0" lang="en-US"/>
          </a:p>
        </p:txBody>
      </p:sp>
      <p:sp>
        <p:nvSpPr>
          <p:cNvPr id="10" name="Triangle rectangle 9"/>
          <p:cNvSpPr>
            <a:spLocks/>
          </p:cNvSpPr>
          <p:nvPr/>
        </p:nvSpPr>
        <p:spPr bwMode="auto">
          <a:xfrm>
            <a:off x="-19984" y="36120259"/>
            <a:ext cx="11253036" cy="6741414"/>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417232" tIns="208616" rIns="417232" bIns="208616" anchor="ctr" compatLnSpc="1"/>
          <a:lstStyle>
            <a:extLst/>
          </a:lstStyle>
          <a:p>
            <a:pPr algn="ctr" eaLnBrk="1" latinLnBrk="0" hangingPunct="1"/>
            <a:endParaRPr kumimoji="0" lang="en-US"/>
          </a:p>
        </p:txBody>
      </p:sp>
      <p:cxnSp>
        <p:nvCxnSpPr>
          <p:cNvPr id="11" name="Connecteur droit 10"/>
          <p:cNvCxnSpPr/>
          <p:nvPr/>
        </p:nvCxnSpPr>
        <p:spPr>
          <a:xfrm>
            <a:off x="-30549" y="36098339"/>
            <a:ext cx="11263603" cy="6763337"/>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28656250" y="31113085"/>
            <a:ext cx="604869" cy="1425787"/>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417232" tIns="208616" rIns="417232" bIns="208616" anchor="ctr"/>
          <a:lstStyle>
            <a:extLst/>
          </a:lstStyle>
          <a:p>
            <a:pPr algn="l" eaLnBrk="1" latinLnBrk="0" hangingPunct="1"/>
            <a:endParaRPr kumimoji="0" lang="en-US"/>
          </a:p>
        </p:txBody>
      </p:sp>
      <p:sp>
        <p:nvSpPr>
          <p:cNvPr id="13" name="Chevron 12"/>
          <p:cNvSpPr/>
          <p:nvPr/>
        </p:nvSpPr>
        <p:spPr>
          <a:xfrm>
            <a:off x="28039686" y="31113085"/>
            <a:ext cx="604869" cy="1425787"/>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lIns="417232" tIns="208616" rIns="417232" bIns="208616"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e libre 12"/>
          <p:cNvSpPr>
            <a:spLocks/>
          </p:cNvSpPr>
          <p:nvPr/>
        </p:nvSpPr>
        <p:spPr bwMode="auto">
          <a:xfrm>
            <a:off x="1651328" y="37078786"/>
            <a:ext cx="16340943" cy="5744785"/>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417232" tIns="208616" rIns="417232" bIns="208616" anchor="t" compatLnSpc="1"/>
          <a:lstStyle>
            <a:extLst/>
          </a:lstStyle>
          <a:p>
            <a:endParaRPr kumimoji="0" lang="en-US"/>
          </a:p>
        </p:txBody>
      </p:sp>
      <p:sp>
        <p:nvSpPr>
          <p:cNvPr id="12" name="Forme libre 11"/>
          <p:cNvSpPr>
            <a:spLocks/>
          </p:cNvSpPr>
          <p:nvPr/>
        </p:nvSpPr>
        <p:spPr bwMode="auto">
          <a:xfrm>
            <a:off x="1606494" y="37041832"/>
            <a:ext cx="12206039" cy="5821962"/>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417232" tIns="208616" rIns="417232" bIns="208616" anchor="t" compatLnSpc="1"/>
          <a:lstStyle>
            <a:extLst/>
          </a:lstStyle>
          <a:p>
            <a:endParaRPr kumimoji="0" lang="en-US"/>
          </a:p>
        </p:txBody>
      </p:sp>
      <p:sp>
        <p:nvSpPr>
          <p:cNvPr id="14" name="Triangle rectangle 13"/>
          <p:cNvSpPr>
            <a:spLocks/>
          </p:cNvSpPr>
          <p:nvPr/>
        </p:nvSpPr>
        <p:spPr bwMode="auto">
          <a:xfrm>
            <a:off x="-19984" y="36120259"/>
            <a:ext cx="11253036" cy="6741414"/>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417232" tIns="208616" rIns="417232" bIns="208616" anchor="ctr" compatLnSpc="1"/>
          <a:lstStyle>
            <a:extLst/>
          </a:lstStyle>
          <a:p>
            <a:pPr algn="ctr" eaLnBrk="1" latinLnBrk="0" hangingPunct="1"/>
            <a:endParaRPr kumimoji="0" lang="en-US"/>
          </a:p>
        </p:txBody>
      </p:sp>
      <p:cxnSp>
        <p:nvCxnSpPr>
          <p:cNvPr id="15" name="Connecteur droit 14"/>
          <p:cNvCxnSpPr/>
          <p:nvPr/>
        </p:nvCxnSpPr>
        <p:spPr>
          <a:xfrm>
            <a:off x="-30549" y="36098339"/>
            <a:ext cx="11263603" cy="6763337"/>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Espace réservé du titre 8"/>
          <p:cNvSpPr>
            <a:spLocks noGrp="1"/>
          </p:cNvSpPr>
          <p:nvPr>
            <p:ph type="title"/>
          </p:nvPr>
        </p:nvSpPr>
        <p:spPr>
          <a:xfrm>
            <a:off x="1512173" y="1712928"/>
            <a:ext cx="27219117" cy="7128933"/>
          </a:xfrm>
          <a:prstGeom prst="rect">
            <a:avLst/>
          </a:prstGeom>
        </p:spPr>
        <p:txBody>
          <a:bodyPr vert="horz" lIns="417232" tIns="208616" rIns="417232" bIns="208616" anchor="ctr">
            <a:normAutofit/>
            <a:scene3d>
              <a:camera prst="orthographicFront"/>
              <a:lightRig rig="soft" dir="t"/>
            </a:scene3d>
            <a:sp3d prstMaterial="softEdge">
              <a:bevelT w="25400" h="25400"/>
            </a:sp3d>
          </a:bodyPr>
          <a:lstStyle>
            <a:extLst/>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1512173" y="9239101"/>
            <a:ext cx="27219117" cy="28228599"/>
          </a:xfrm>
          <a:prstGeom prst="rect">
            <a:avLst/>
          </a:prstGeom>
        </p:spPr>
        <p:txBody>
          <a:bodyPr vert="horz" lIns="417232" tIns="208616" rIns="417232" bIns="208616">
            <a:normAutofit/>
          </a:bodyPr>
          <a:lstStyle>
            <a:extLst/>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22249425" y="39966584"/>
            <a:ext cx="6351127" cy="2281259"/>
          </a:xfrm>
          <a:prstGeom prst="rect">
            <a:avLst/>
          </a:prstGeom>
        </p:spPr>
        <p:txBody>
          <a:bodyPr vert="horz" lIns="417232" tIns="208616" rIns="417232" bIns="208616" anchor="b"/>
          <a:lstStyle>
            <a:lvl1pPr algn="l" eaLnBrk="1" latinLnBrk="0" hangingPunct="1">
              <a:defRPr kumimoji="0" sz="4600">
                <a:solidFill>
                  <a:schemeClr val="tx1"/>
                </a:solidFill>
              </a:defRPr>
            </a:lvl1pPr>
            <a:extLst/>
          </a:lstStyle>
          <a:p>
            <a:fld id="{0D76B91C-D2D3-48CD-A411-F38960D49366}" type="datetimeFigureOut">
              <a:rPr lang="fr-FR" smtClean="0"/>
              <a:pPr/>
              <a:t>28/02/2015</a:t>
            </a:fld>
            <a:endParaRPr lang="fr-FR"/>
          </a:p>
        </p:txBody>
      </p:sp>
      <p:sp>
        <p:nvSpPr>
          <p:cNvPr id="22" name="Espace réservé du pied de page 21"/>
          <p:cNvSpPr>
            <a:spLocks noGrp="1"/>
          </p:cNvSpPr>
          <p:nvPr>
            <p:ph type="ftr" sz="quarter" idx="3"/>
          </p:nvPr>
        </p:nvSpPr>
        <p:spPr>
          <a:xfrm>
            <a:off x="14486938" y="39966587"/>
            <a:ext cx="7774796" cy="2277298"/>
          </a:xfrm>
          <a:prstGeom prst="rect">
            <a:avLst/>
          </a:prstGeom>
        </p:spPr>
        <p:txBody>
          <a:bodyPr vert="horz" lIns="417232" tIns="208616" rIns="417232" bIns="208616" anchor="b"/>
          <a:lstStyle>
            <a:lvl1pPr algn="r" eaLnBrk="1" latinLnBrk="0" hangingPunct="1">
              <a:defRPr kumimoji="0" sz="4600">
                <a:solidFill>
                  <a:schemeClr val="tx1"/>
                </a:solidFill>
              </a:defRPr>
            </a:lvl1pPr>
            <a:extLst/>
          </a:lstStyle>
          <a:p>
            <a:endParaRPr lang="fr-FR"/>
          </a:p>
        </p:txBody>
      </p:sp>
      <p:sp>
        <p:nvSpPr>
          <p:cNvPr id="18" name="Espace réservé du numéro de diapositive 17"/>
          <p:cNvSpPr>
            <a:spLocks noGrp="1"/>
          </p:cNvSpPr>
          <p:nvPr>
            <p:ph type="sldNum" sz="quarter" idx="4"/>
          </p:nvPr>
        </p:nvSpPr>
        <p:spPr>
          <a:xfrm>
            <a:off x="28600552" y="39966587"/>
            <a:ext cx="1209739" cy="2277298"/>
          </a:xfrm>
          <a:prstGeom prst="rect">
            <a:avLst/>
          </a:prstGeom>
        </p:spPr>
        <p:txBody>
          <a:bodyPr vert="horz" lIns="417232" tIns="208616" rIns="417232" bIns="208616" anchor="b"/>
          <a:lstStyle>
            <a:lvl1pPr algn="r" eaLnBrk="1" latinLnBrk="0" hangingPunct="1">
              <a:defRPr kumimoji="0" sz="4600" b="0">
                <a:solidFill>
                  <a:schemeClr val="tx1"/>
                </a:solidFill>
              </a:defRPr>
            </a:lvl1pPr>
            <a:extLst/>
          </a:lstStyle>
          <a:p>
            <a:fld id="{ABDD3B29-177D-49F2-A70B-2DEFF0AAC38D}"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187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1668926" indent="-1168248" algn="l" rtl="0" eaLnBrk="1" latinLnBrk="0" hangingPunct="1">
        <a:spcBef>
          <a:spcPts val="1825"/>
        </a:spcBef>
        <a:spcAft>
          <a:spcPts val="0"/>
        </a:spcAft>
        <a:buClr>
          <a:schemeClr val="accent1"/>
        </a:buClr>
        <a:buSzPct val="68000"/>
        <a:buFont typeface="Wingdings 3"/>
        <a:buChar char=""/>
        <a:defRPr kumimoji="0" sz="12300" kern="1200">
          <a:solidFill>
            <a:schemeClr val="tx1"/>
          </a:solidFill>
          <a:latin typeface="+mn-lt"/>
          <a:ea typeface="+mn-ea"/>
          <a:cs typeface="+mn-cs"/>
        </a:defRPr>
      </a:lvl1pPr>
      <a:lvl2pPr marL="2837175" indent="-1043079" algn="l" rtl="0" eaLnBrk="1" latinLnBrk="0" hangingPunct="1">
        <a:spcBef>
          <a:spcPts val="1478"/>
        </a:spcBef>
        <a:buClr>
          <a:schemeClr val="accent1"/>
        </a:buClr>
        <a:buFont typeface="Verdana"/>
        <a:buChar char="◦"/>
        <a:defRPr kumimoji="0" sz="10500" kern="1200">
          <a:solidFill>
            <a:schemeClr val="tx1"/>
          </a:solidFill>
          <a:latin typeface="+mn-lt"/>
          <a:ea typeface="+mn-ea"/>
          <a:cs typeface="+mn-cs"/>
        </a:defRPr>
      </a:lvl2pPr>
      <a:lvl3pPr marL="3921977" indent="-1043079" algn="l" rtl="0" eaLnBrk="1" latinLnBrk="0" hangingPunct="1">
        <a:spcBef>
          <a:spcPts val="1597"/>
        </a:spcBef>
        <a:buClr>
          <a:schemeClr val="accent2"/>
        </a:buClr>
        <a:buSzPct val="100000"/>
        <a:buFont typeface="Wingdings 2"/>
        <a:buChar char=""/>
        <a:defRPr kumimoji="0" sz="9600" kern="1200">
          <a:solidFill>
            <a:schemeClr val="tx1"/>
          </a:solidFill>
          <a:latin typeface="+mn-lt"/>
          <a:ea typeface="+mn-ea"/>
          <a:cs typeface="+mn-cs"/>
        </a:defRPr>
      </a:lvl3pPr>
      <a:lvl4pPr marL="5215395" indent="-1043079" algn="l" rtl="0" eaLnBrk="1" latinLnBrk="0" hangingPunct="1">
        <a:spcBef>
          <a:spcPts val="1597"/>
        </a:spcBef>
        <a:buClr>
          <a:schemeClr val="accent2"/>
        </a:buClr>
        <a:buFont typeface="Wingdings 2"/>
        <a:buChar char=""/>
        <a:defRPr kumimoji="0" sz="8700" kern="1200">
          <a:solidFill>
            <a:schemeClr val="tx1"/>
          </a:solidFill>
          <a:latin typeface="+mn-lt"/>
          <a:ea typeface="+mn-ea"/>
          <a:cs typeface="+mn-cs"/>
        </a:defRPr>
      </a:lvl4pPr>
      <a:lvl5pPr marL="6258474" indent="-1043079" algn="l" rtl="0" eaLnBrk="1" latinLnBrk="0" hangingPunct="1">
        <a:spcBef>
          <a:spcPts val="1597"/>
        </a:spcBef>
        <a:buClr>
          <a:schemeClr val="accent2"/>
        </a:buClr>
        <a:buFont typeface="Wingdings 2"/>
        <a:buChar char=""/>
        <a:defRPr kumimoji="0" sz="8200" kern="1200">
          <a:solidFill>
            <a:schemeClr val="tx1"/>
          </a:solidFill>
          <a:latin typeface="+mn-lt"/>
          <a:ea typeface="+mn-ea"/>
          <a:cs typeface="+mn-cs"/>
        </a:defRPr>
      </a:lvl5pPr>
      <a:lvl6pPr marL="7301553" indent="-1043079" algn="l" rtl="0" eaLnBrk="1" latinLnBrk="0" hangingPunct="1">
        <a:spcBef>
          <a:spcPts val="1597"/>
        </a:spcBef>
        <a:buClr>
          <a:schemeClr val="accent3"/>
        </a:buClr>
        <a:buFont typeface="Wingdings 2"/>
        <a:buChar char=""/>
        <a:defRPr kumimoji="0" sz="8200" kern="1200">
          <a:solidFill>
            <a:schemeClr val="tx1"/>
          </a:solidFill>
          <a:latin typeface="+mn-lt"/>
          <a:ea typeface="+mn-ea"/>
          <a:cs typeface="+mn-cs"/>
        </a:defRPr>
      </a:lvl6pPr>
      <a:lvl7pPr marL="8344632" indent="-1043079" algn="l" rtl="0" eaLnBrk="1" latinLnBrk="0" hangingPunct="1">
        <a:spcBef>
          <a:spcPts val="1597"/>
        </a:spcBef>
        <a:buClr>
          <a:schemeClr val="accent3"/>
        </a:buClr>
        <a:buFont typeface="Wingdings 2"/>
        <a:buChar char=""/>
        <a:defRPr kumimoji="0" sz="7300" kern="1200">
          <a:solidFill>
            <a:schemeClr val="tx1"/>
          </a:solidFill>
          <a:latin typeface="+mn-lt"/>
          <a:ea typeface="+mn-ea"/>
          <a:cs typeface="+mn-cs"/>
        </a:defRPr>
      </a:lvl7pPr>
      <a:lvl8pPr marL="9387710" indent="-1043079" algn="l" rtl="0" eaLnBrk="1" latinLnBrk="0" hangingPunct="1">
        <a:spcBef>
          <a:spcPts val="1597"/>
        </a:spcBef>
        <a:buClr>
          <a:schemeClr val="accent3"/>
        </a:buClr>
        <a:buFont typeface="Wingdings 2"/>
        <a:buChar char=""/>
        <a:defRPr kumimoji="0" sz="7300" kern="1200">
          <a:solidFill>
            <a:schemeClr val="tx1"/>
          </a:solidFill>
          <a:latin typeface="+mn-lt"/>
          <a:ea typeface="+mn-ea"/>
          <a:cs typeface="+mn-cs"/>
        </a:defRPr>
      </a:lvl8pPr>
      <a:lvl9pPr marL="10430789" indent="-1043079" algn="l" rtl="0" eaLnBrk="1" latinLnBrk="0" hangingPunct="1">
        <a:spcBef>
          <a:spcPts val="1597"/>
        </a:spcBef>
        <a:buClr>
          <a:schemeClr val="accent3"/>
        </a:buClr>
        <a:buFont typeface="Wingdings 2"/>
        <a:buChar char=""/>
        <a:defRPr kumimoji="0" sz="73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2086158" algn="l" rtl="0" eaLnBrk="1" latinLnBrk="0" hangingPunct="1">
        <a:defRPr kumimoji="0" kern="1200">
          <a:solidFill>
            <a:schemeClr val="tx1"/>
          </a:solidFill>
          <a:latin typeface="+mn-lt"/>
          <a:ea typeface="+mn-ea"/>
          <a:cs typeface="+mn-cs"/>
        </a:defRPr>
      </a:lvl2pPr>
      <a:lvl3pPr marL="4172316" algn="l" rtl="0" eaLnBrk="1" latinLnBrk="0" hangingPunct="1">
        <a:defRPr kumimoji="0" kern="1200">
          <a:solidFill>
            <a:schemeClr val="tx1"/>
          </a:solidFill>
          <a:latin typeface="+mn-lt"/>
          <a:ea typeface="+mn-ea"/>
          <a:cs typeface="+mn-cs"/>
        </a:defRPr>
      </a:lvl3pPr>
      <a:lvl4pPr marL="6258474" algn="l" rtl="0" eaLnBrk="1" latinLnBrk="0" hangingPunct="1">
        <a:defRPr kumimoji="0" kern="1200">
          <a:solidFill>
            <a:schemeClr val="tx1"/>
          </a:solidFill>
          <a:latin typeface="+mn-lt"/>
          <a:ea typeface="+mn-ea"/>
          <a:cs typeface="+mn-cs"/>
        </a:defRPr>
      </a:lvl4pPr>
      <a:lvl5pPr marL="8344632" algn="l" rtl="0" eaLnBrk="1" latinLnBrk="0" hangingPunct="1">
        <a:defRPr kumimoji="0" kern="1200">
          <a:solidFill>
            <a:schemeClr val="tx1"/>
          </a:solidFill>
          <a:latin typeface="+mn-lt"/>
          <a:ea typeface="+mn-ea"/>
          <a:cs typeface="+mn-cs"/>
        </a:defRPr>
      </a:lvl5pPr>
      <a:lvl6pPr marL="10430789" algn="l" rtl="0" eaLnBrk="1" latinLnBrk="0" hangingPunct="1">
        <a:defRPr kumimoji="0" kern="1200">
          <a:solidFill>
            <a:schemeClr val="tx1"/>
          </a:solidFill>
          <a:latin typeface="+mn-lt"/>
          <a:ea typeface="+mn-ea"/>
          <a:cs typeface="+mn-cs"/>
        </a:defRPr>
      </a:lvl6pPr>
      <a:lvl7pPr marL="12516947" algn="l" rtl="0" eaLnBrk="1" latinLnBrk="0" hangingPunct="1">
        <a:defRPr kumimoji="0" kern="1200">
          <a:solidFill>
            <a:schemeClr val="tx1"/>
          </a:solidFill>
          <a:latin typeface="+mn-lt"/>
          <a:ea typeface="+mn-ea"/>
          <a:cs typeface="+mn-cs"/>
        </a:defRPr>
      </a:lvl7pPr>
      <a:lvl8pPr marL="14603105" algn="l" rtl="0" eaLnBrk="1" latinLnBrk="0" hangingPunct="1">
        <a:defRPr kumimoji="0" kern="1200">
          <a:solidFill>
            <a:schemeClr val="tx1"/>
          </a:solidFill>
          <a:latin typeface="+mn-lt"/>
          <a:ea typeface="+mn-ea"/>
          <a:cs typeface="+mn-cs"/>
        </a:defRPr>
      </a:lvl8pPr>
      <a:lvl9pPr marL="16689263"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4.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Titre 3"/>
          <p:cNvSpPr>
            <a:spLocks noGrp="1"/>
          </p:cNvSpPr>
          <p:nvPr>
            <p:ph type="title"/>
          </p:nvPr>
        </p:nvSpPr>
        <p:spPr>
          <a:xfrm>
            <a:off x="0" y="1"/>
            <a:ext cx="30243463" cy="9937528"/>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3500000" scaled="1"/>
            <a:tileRect/>
          </a:gradFill>
          <a:ln>
            <a:noFill/>
          </a:ln>
          <a:effectLst/>
          <a:scene3d>
            <a:camera prst="orthographicFront">
              <a:rot lat="0" lon="0" rev="0"/>
            </a:camera>
            <a:lightRig rig="glow" dir="t">
              <a:rot lat="0" lon="0" rev="14100000"/>
            </a:lightRig>
          </a:scene3d>
          <a:sp3d prstMaterial="softEdge">
            <a:bevelT w="127000" prst="artDeco"/>
          </a:sp3d>
        </p:spPr>
        <p:txBody>
          <a:bodyPr>
            <a:noAutofit/>
            <a:scene3d>
              <a:camera prst="orthographicFront"/>
              <a:lightRig rig="soft" dir="t"/>
            </a:scene3d>
            <a:sp3d prstMaterial="softEdge">
              <a:bevelT w="25400" h="25400"/>
            </a:sp3d>
          </a:bodyPr>
          <a:lstStyle/>
          <a:p>
            <a:pPr algn="ctr" rtl="1"/>
            <a:r>
              <a:rPr lang="ar-DZ" sz="6000" dirty="0" smtClean="0">
                <a:solidFill>
                  <a:schemeClr val="accent4"/>
                </a:solidFill>
              </a:rPr>
              <a:t/>
            </a:r>
            <a:br>
              <a:rPr lang="ar-DZ" sz="6000" dirty="0" smtClean="0">
                <a:solidFill>
                  <a:schemeClr val="accent4"/>
                </a:solidFill>
              </a:rPr>
            </a:br>
            <a:r>
              <a:rPr lang="ar-DZ" sz="6000" dirty="0" smtClean="0">
                <a:solidFill>
                  <a:schemeClr val="accent4"/>
                </a:solidFill>
              </a:rPr>
              <a:t/>
            </a:r>
            <a:br>
              <a:rPr lang="ar-DZ" sz="6000" dirty="0" smtClean="0">
                <a:solidFill>
                  <a:schemeClr val="accent4"/>
                </a:solidFill>
              </a:rPr>
            </a:br>
            <a:r>
              <a:rPr lang="ar-DZ" sz="6000" dirty="0" smtClean="0">
                <a:solidFill>
                  <a:schemeClr val="accent4"/>
                </a:solidFill>
              </a:rPr>
              <a:t/>
            </a:r>
            <a:br>
              <a:rPr lang="ar-DZ" sz="6000" dirty="0" smtClean="0">
                <a:solidFill>
                  <a:schemeClr val="accent4"/>
                </a:solidFill>
              </a:rPr>
            </a:br>
            <a:r>
              <a:rPr lang="ar-DZ" sz="6000" dirty="0" smtClean="0">
                <a:solidFill>
                  <a:schemeClr val="bg1"/>
                </a:solidFill>
              </a:rPr>
              <a:t>جامعة قاصدي </a:t>
            </a:r>
            <a:r>
              <a:rPr lang="ar-DZ" sz="6000" dirty="0" err="1" smtClean="0">
                <a:solidFill>
                  <a:schemeClr val="bg1"/>
                </a:solidFill>
              </a:rPr>
              <a:t>مرباح</a:t>
            </a:r>
            <a:r>
              <a:rPr lang="ar-DZ" sz="6000" dirty="0" smtClean="0">
                <a:solidFill>
                  <a:schemeClr val="bg1"/>
                </a:solidFill>
              </a:rPr>
              <a:t> </a:t>
            </a:r>
            <a:r>
              <a:rPr lang="ar-DZ" sz="6000" dirty="0" err="1" smtClean="0">
                <a:solidFill>
                  <a:schemeClr val="bg1"/>
                </a:solidFill>
              </a:rPr>
              <a:t>ورقلة</a:t>
            </a:r>
            <a:r>
              <a:rPr lang="ar-DZ" sz="6000" dirty="0" smtClean="0">
                <a:solidFill>
                  <a:schemeClr val="bg1"/>
                </a:solidFill>
              </a:rPr>
              <a:t/>
            </a:r>
            <a:br>
              <a:rPr lang="ar-DZ" sz="6000" dirty="0" smtClean="0">
                <a:solidFill>
                  <a:schemeClr val="bg1"/>
                </a:solidFill>
              </a:rPr>
            </a:br>
            <a:r>
              <a:rPr lang="ar-DZ" sz="6000" dirty="0" smtClean="0">
                <a:solidFill>
                  <a:schemeClr val="bg1"/>
                </a:solidFill>
              </a:rPr>
              <a:t>كلية العلوم الانسانية والاجتماعية</a:t>
            </a:r>
            <a:br>
              <a:rPr lang="ar-DZ" sz="6000" dirty="0" smtClean="0">
                <a:solidFill>
                  <a:schemeClr val="bg1"/>
                </a:solidFill>
              </a:rPr>
            </a:br>
            <a:r>
              <a:rPr lang="ar-DZ" sz="6000" dirty="0" smtClean="0">
                <a:solidFill>
                  <a:schemeClr val="bg1"/>
                </a:solidFill>
              </a:rPr>
              <a:t>قسم علوم الاعلام والاتصال </a:t>
            </a:r>
            <a:br>
              <a:rPr lang="ar-DZ" sz="6000" dirty="0" smtClean="0">
                <a:solidFill>
                  <a:schemeClr val="bg1"/>
                </a:solidFill>
              </a:rPr>
            </a:br>
            <a:r>
              <a:rPr lang="ar-DZ" sz="6000" dirty="0" smtClean="0">
                <a:solidFill>
                  <a:schemeClr val="bg1"/>
                </a:solidFill>
              </a:rPr>
              <a:t> استخدام القناة التلفزيونية  </a:t>
            </a:r>
            <a:r>
              <a:rPr lang="fr-FR" sz="6000" dirty="0" err="1" smtClean="0">
                <a:solidFill>
                  <a:schemeClr val="bg1"/>
                </a:solidFill>
              </a:rPr>
              <a:t>mbc</a:t>
            </a:r>
            <a:r>
              <a:rPr lang="ar-DZ" sz="6000" dirty="0" smtClean="0">
                <a:solidFill>
                  <a:schemeClr val="bg1"/>
                </a:solidFill>
              </a:rPr>
              <a:t> لتفاعلية مواقع التواصل الاجتماعي</a:t>
            </a:r>
            <a:r>
              <a:rPr lang="fr-FR" sz="6000" dirty="0" smtClean="0">
                <a:solidFill>
                  <a:schemeClr val="bg1"/>
                </a:solidFill>
              </a:rPr>
              <a:t> </a:t>
            </a:r>
            <a:r>
              <a:rPr lang="ar-DZ" sz="6000" dirty="0" smtClean="0">
                <a:solidFill>
                  <a:schemeClr val="bg1"/>
                </a:solidFill>
              </a:rPr>
              <a:t>”</a:t>
            </a:r>
            <a:r>
              <a:rPr lang="ar-DZ" sz="6000" dirty="0" err="1" smtClean="0">
                <a:solidFill>
                  <a:schemeClr val="bg1"/>
                </a:solidFill>
              </a:rPr>
              <a:t>اليوتيوب</a:t>
            </a:r>
            <a:r>
              <a:rPr lang="ar-DZ" sz="6000" dirty="0" smtClean="0">
                <a:solidFill>
                  <a:schemeClr val="bg1"/>
                </a:solidFill>
              </a:rPr>
              <a:t> </a:t>
            </a:r>
            <a:r>
              <a:rPr lang="ar-DZ" sz="6000" dirty="0" err="1" smtClean="0">
                <a:solidFill>
                  <a:schemeClr val="bg1"/>
                </a:solidFill>
              </a:rPr>
              <a:t>نموذجا“</a:t>
            </a:r>
            <a:r>
              <a:rPr lang="ar-DZ" sz="6000" dirty="0" smtClean="0">
                <a:solidFill>
                  <a:schemeClr val="bg1"/>
                </a:solidFill>
              </a:rPr>
              <a:t/>
            </a:r>
            <a:br>
              <a:rPr lang="ar-DZ" sz="6000" dirty="0" smtClean="0">
                <a:solidFill>
                  <a:schemeClr val="bg1"/>
                </a:solidFill>
              </a:rPr>
            </a:br>
            <a:r>
              <a:rPr lang="fr-FR" sz="6000" dirty="0" smtClean="0">
                <a:solidFill>
                  <a:schemeClr val="bg1"/>
                </a:solidFill>
              </a:rPr>
              <a:t>The </a:t>
            </a:r>
            <a:r>
              <a:rPr lang="en-US" sz="6000" dirty="0" smtClean="0">
                <a:solidFill>
                  <a:schemeClr val="bg1"/>
                </a:solidFill>
              </a:rPr>
              <a:t>using of </a:t>
            </a:r>
            <a:r>
              <a:rPr lang="en-US" sz="6000" dirty="0" err="1" smtClean="0">
                <a:solidFill>
                  <a:schemeClr val="bg1"/>
                </a:solidFill>
              </a:rPr>
              <a:t>soci</a:t>
            </a:r>
            <a:r>
              <a:rPr lang="fr-FR" sz="6000" dirty="0" err="1" smtClean="0">
                <a:solidFill>
                  <a:schemeClr val="bg1"/>
                </a:solidFill>
              </a:rPr>
              <a:t>als</a:t>
            </a:r>
            <a:r>
              <a:rPr lang="fr-FR" sz="6000" dirty="0" smtClean="0">
                <a:solidFill>
                  <a:schemeClr val="bg1"/>
                </a:solidFill>
              </a:rPr>
              <a:t> networks sites </a:t>
            </a:r>
            <a:r>
              <a:rPr lang="fr-FR" sz="6000" dirty="0" err="1" smtClean="0">
                <a:solidFill>
                  <a:schemeClr val="bg1"/>
                </a:solidFill>
              </a:rPr>
              <a:t>interactivity</a:t>
            </a:r>
            <a:r>
              <a:rPr lang="fr-FR" sz="6000" dirty="0" smtClean="0">
                <a:solidFill>
                  <a:schemeClr val="bg1"/>
                </a:solidFill>
              </a:rPr>
              <a:t> on </a:t>
            </a:r>
            <a:r>
              <a:rPr lang="fr-FR" sz="6000" dirty="0" err="1" smtClean="0">
                <a:solidFill>
                  <a:schemeClr val="bg1"/>
                </a:solidFill>
              </a:rPr>
              <a:t>mbc</a:t>
            </a:r>
            <a:r>
              <a:rPr lang="fr-FR" sz="6000" dirty="0" smtClean="0">
                <a:solidFill>
                  <a:schemeClr val="bg1"/>
                </a:solidFill>
              </a:rPr>
              <a:t> chanel </a:t>
            </a:r>
            <a:br>
              <a:rPr lang="fr-FR" sz="6000" dirty="0" smtClean="0">
                <a:solidFill>
                  <a:schemeClr val="bg1"/>
                </a:solidFill>
              </a:rPr>
            </a:br>
            <a:r>
              <a:rPr lang="fr-FR" sz="6000" dirty="0" smtClean="0">
                <a:solidFill>
                  <a:schemeClr val="bg1"/>
                </a:solidFill>
              </a:rPr>
              <a:t>‘’</a:t>
            </a:r>
            <a:r>
              <a:rPr lang="fr-FR" sz="6000" dirty="0" err="1" smtClean="0">
                <a:solidFill>
                  <a:schemeClr val="bg1"/>
                </a:solidFill>
              </a:rPr>
              <a:t>youtube</a:t>
            </a:r>
            <a:r>
              <a:rPr lang="fr-FR" sz="6000" dirty="0" smtClean="0">
                <a:solidFill>
                  <a:schemeClr val="bg1"/>
                </a:solidFill>
              </a:rPr>
              <a:t> model’’</a:t>
            </a:r>
            <a:r>
              <a:rPr lang="ar-DZ" sz="6000" dirty="0" smtClean="0">
                <a:solidFill>
                  <a:schemeClr val="bg1"/>
                </a:solidFill>
              </a:rPr>
              <a:t/>
            </a:r>
            <a:br>
              <a:rPr lang="ar-DZ" sz="6000" dirty="0" smtClean="0">
                <a:solidFill>
                  <a:schemeClr val="bg1"/>
                </a:solidFill>
              </a:rPr>
            </a:br>
            <a:r>
              <a:rPr lang="ar-DZ" sz="6000" dirty="0" smtClean="0">
                <a:solidFill>
                  <a:schemeClr val="bg1"/>
                </a:solidFill>
              </a:rPr>
              <a:t>ملصق علمي حول موضوع مذكرة التخرج يتم اعدادها لنيل شهادة </a:t>
            </a:r>
            <a:r>
              <a:rPr lang="ar-DZ" sz="6000" dirty="0" err="1" smtClean="0">
                <a:solidFill>
                  <a:schemeClr val="bg1"/>
                </a:solidFill>
              </a:rPr>
              <a:t>الماستر</a:t>
            </a:r>
            <a:r>
              <a:rPr lang="ar-DZ" sz="6000" dirty="0" smtClean="0">
                <a:solidFill>
                  <a:schemeClr val="bg1"/>
                </a:solidFill>
              </a:rPr>
              <a:t> </a:t>
            </a:r>
            <a:br>
              <a:rPr lang="ar-DZ" sz="6000" dirty="0" smtClean="0">
                <a:solidFill>
                  <a:schemeClr val="bg1"/>
                </a:solidFill>
              </a:rPr>
            </a:br>
            <a:r>
              <a:rPr lang="ar-DZ" sz="6000" dirty="0" smtClean="0">
                <a:solidFill>
                  <a:schemeClr val="bg1"/>
                </a:solidFill>
              </a:rPr>
              <a:t>إعداد الطالبتين: لهلالي </a:t>
            </a:r>
            <a:r>
              <a:rPr lang="ar-DZ" sz="6000" dirty="0" err="1" smtClean="0">
                <a:solidFill>
                  <a:schemeClr val="bg1"/>
                </a:solidFill>
              </a:rPr>
              <a:t>نسيمة</a:t>
            </a:r>
            <a:r>
              <a:rPr lang="fr-FR" sz="6000" dirty="0" smtClean="0">
                <a:solidFill>
                  <a:schemeClr val="bg1"/>
                </a:solidFill>
              </a:rPr>
              <a:t>lahlalinassima2015@gmail.com  </a:t>
            </a:r>
            <a:r>
              <a:rPr lang="ar-DZ" sz="6000" dirty="0" smtClean="0">
                <a:solidFill>
                  <a:schemeClr val="bg1"/>
                </a:solidFill>
              </a:rPr>
              <a:t>       إشراف الأستاذة:</a:t>
            </a:r>
            <a:r>
              <a:rPr lang="ar-DZ" sz="6000" dirty="0" err="1" smtClean="0">
                <a:solidFill>
                  <a:schemeClr val="bg1"/>
                </a:solidFill>
              </a:rPr>
              <a:t>تومي</a:t>
            </a:r>
            <a:r>
              <a:rPr lang="ar-DZ" sz="6000" dirty="0" smtClean="0">
                <a:solidFill>
                  <a:schemeClr val="bg1"/>
                </a:solidFill>
              </a:rPr>
              <a:t> فضيلة     ثابت خديجة </a:t>
            </a:r>
            <a:r>
              <a:rPr lang="fr-FR" sz="6000" dirty="0" smtClean="0">
                <a:solidFill>
                  <a:schemeClr val="bg1"/>
                </a:solidFill>
              </a:rPr>
              <a:t>mdodo563@gmail.com</a:t>
            </a:r>
            <a:r>
              <a:rPr lang="ar-DZ" sz="6000" dirty="0" smtClean="0">
                <a:solidFill>
                  <a:schemeClr val="bg1"/>
                </a:solidFill>
              </a:rPr>
              <a:t>  </a:t>
            </a:r>
            <a:r>
              <a:rPr lang="fr-FR" sz="6000" dirty="0" smtClean="0">
                <a:solidFill>
                  <a:schemeClr val="accent4"/>
                </a:solidFill>
              </a:rPr>
              <a:t/>
            </a:r>
            <a:br>
              <a:rPr lang="fr-FR" sz="6000" dirty="0" smtClean="0">
                <a:solidFill>
                  <a:schemeClr val="accent4"/>
                </a:solidFill>
              </a:rPr>
            </a:br>
            <a:r>
              <a:rPr lang="ar-DZ" sz="6000" dirty="0" smtClean="0">
                <a:solidFill>
                  <a:schemeClr val="accent4"/>
                </a:solidFill>
              </a:rPr>
              <a:t/>
            </a:r>
            <a:br>
              <a:rPr lang="ar-DZ" sz="6000" dirty="0" smtClean="0">
                <a:solidFill>
                  <a:schemeClr val="accent4"/>
                </a:solidFill>
              </a:rPr>
            </a:br>
            <a:r>
              <a:rPr lang="ar-DZ" sz="6000" dirty="0" smtClean="0">
                <a:solidFill>
                  <a:schemeClr val="accent4"/>
                </a:solidFill>
              </a:rPr>
              <a:t/>
            </a:r>
            <a:br>
              <a:rPr lang="ar-DZ" sz="6000" dirty="0" smtClean="0">
                <a:solidFill>
                  <a:schemeClr val="accent4"/>
                </a:solidFill>
              </a:rPr>
            </a:br>
            <a:endParaRPr lang="fr-FR" sz="6000" dirty="0">
              <a:solidFill>
                <a:schemeClr val="accent4"/>
              </a:solidFill>
            </a:endParaRPr>
          </a:p>
        </p:txBody>
      </p:sp>
      <p:pic>
        <p:nvPicPr>
          <p:cNvPr id="17" name="Image 16" descr="Mbc_Group.png"/>
          <p:cNvPicPr>
            <a:picLocks noChangeAspect="1"/>
          </p:cNvPicPr>
          <p:nvPr/>
        </p:nvPicPr>
        <p:blipFill>
          <a:blip r:embed="rId2" cstate="print"/>
          <a:stretch>
            <a:fillRect/>
          </a:stretch>
        </p:blipFill>
        <p:spPr>
          <a:xfrm>
            <a:off x="0" y="0"/>
            <a:ext cx="30243463" cy="9937528"/>
          </a:xfrm>
          <a:prstGeom prst="rect">
            <a:avLst/>
          </a:prstGeom>
        </p:spPr>
      </p:pic>
      <p:sp>
        <p:nvSpPr>
          <p:cNvPr id="8" name="Rectangle à coins arrondis 7"/>
          <p:cNvSpPr/>
          <p:nvPr/>
        </p:nvSpPr>
        <p:spPr>
          <a:xfrm>
            <a:off x="17786027" y="16274233"/>
            <a:ext cx="11809312" cy="2880319"/>
          </a:xfrm>
          <a:prstGeom prst="roundRect">
            <a:avLst/>
          </a:prstGeom>
        </p:spPr>
        <p:style>
          <a:lnRef idx="1">
            <a:schemeClr val="accent1"/>
          </a:lnRef>
          <a:fillRef idx="2">
            <a:schemeClr val="accent1"/>
          </a:fillRef>
          <a:effectRef idx="1">
            <a:schemeClr val="accent1"/>
          </a:effectRef>
          <a:fontRef idx="minor">
            <a:schemeClr val="dk1"/>
          </a:fontRef>
        </p:style>
        <p:txBody>
          <a:bodyPr lIns="417122" tIns="208561" rIns="417122" bIns="208561" rtlCol="0" anchor="ctr"/>
          <a:lstStyle/>
          <a:p>
            <a:pPr algn="r"/>
            <a:r>
              <a:rPr lang="ar-DZ" sz="6000" b="1" u="sng" dirty="0" err="1"/>
              <a:t>الاشكالية </a:t>
            </a:r>
            <a:r>
              <a:rPr lang="ar-DZ" sz="6000" b="1" u="sng" dirty="0" err="1" smtClean="0"/>
              <a:t>:</a:t>
            </a:r>
            <a:endParaRPr lang="ar-DZ" sz="6000" dirty="0" smtClean="0"/>
          </a:p>
          <a:p>
            <a:pPr algn="r" rtl="1"/>
            <a:r>
              <a:rPr lang="ar-DZ" sz="4000" dirty="0" smtClean="0"/>
              <a:t>كيف </a:t>
            </a:r>
            <a:r>
              <a:rPr lang="ar-DZ" sz="4000" dirty="0"/>
              <a:t>تستخدم القناة التلفزيونية </a:t>
            </a:r>
            <a:r>
              <a:rPr lang="fr-FR" sz="4000" dirty="0" err="1"/>
              <a:t>mbc</a:t>
            </a:r>
            <a:r>
              <a:rPr lang="ar-DZ" sz="4000" dirty="0"/>
              <a:t> تفاعلية موقع التواصل </a:t>
            </a:r>
            <a:r>
              <a:rPr lang="ar-DZ" sz="4000" dirty="0" err="1"/>
              <a:t>الاجتماعي </a:t>
            </a:r>
            <a:r>
              <a:rPr lang="ar-DZ" sz="4000" dirty="0"/>
              <a:t>"</a:t>
            </a:r>
            <a:r>
              <a:rPr lang="ar-DZ" sz="4000" dirty="0" err="1"/>
              <a:t>اليوتيوب"؟</a:t>
            </a:r>
            <a:r>
              <a:rPr lang="ar-DZ" dirty="0"/>
              <a:t> </a:t>
            </a:r>
            <a:endParaRPr lang="fr-FR" dirty="0"/>
          </a:p>
        </p:txBody>
      </p:sp>
      <p:sp>
        <p:nvSpPr>
          <p:cNvPr id="13" name="Rectangle à coins arrondis 12"/>
          <p:cNvSpPr/>
          <p:nvPr/>
        </p:nvSpPr>
        <p:spPr>
          <a:xfrm>
            <a:off x="17718641" y="28011536"/>
            <a:ext cx="11876698" cy="763811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r>
              <a:rPr lang="ar-DZ" sz="6000" b="1" u="sng" dirty="0" smtClean="0"/>
              <a:t>أ</a:t>
            </a:r>
            <a:r>
              <a:rPr lang="ar-SA" sz="6000" b="1" u="sng" dirty="0" smtClean="0"/>
              <a:t>هداف البحث</a:t>
            </a:r>
            <a:endParaRPr lang="ar-DZ" sz="6000" b="1" u="sng" dirty="0" smtClean="0"/>
          </a:p>
          <a:p>
            <a:pPr algn="r" rtl="1"/>
            <a:r>
              <a:rPr lang="ar-DZ" sz="4000" b="1" dirty="0" err="1" smtClean="0"/>
              <a:t>-</a:t>
            </a:r>
            <a:r>
              <a:rPr lang="ar-DZ" sz="4000" b="1" dirty="0" smtClean="0"/>
              <a:t> </a:t>
            </a:r>
            <a:r>
              <a:rPr lang="fr-FR" sz="4000" b="1" u="sng" dirty="0" smtClean="0"/>
              <a:t> </a:t>
            </a:r>
            <a:r>
              <a:rPr lang="fr-FR" sz="4000" dirty="0" smtClean="0"/>
              <a:t> </a:t>
            </a:r>
            <a:r>
              <a:rPr lang="ar-SA" sz="4000" dirty="0"/>
              <a:t>يهدف هذا البحث الذي يندرج ضمن دراسات الجمهور إلى نقاط عديدة أهمها</a:t>
            </a:r>
            <a:r>
              <a:rPr lang="fr-FR" sz="4000" dirty="0"/>
              <a:t>:</a:t>
            </a:r>
          </a:p>
          <a:p>
            <a:pPr lvl="0" algn="r" rtl="1"/>
            <a:r>
              <a:rPr lang="ar-SA" sz="4000" dirty="0"/>
              <a:t>الهدف </a:t>
            </a:r>
            <a:r>
              <a:rPr lang="ar-SA" sz="4000" dirty="0" smtClean="0"/>
              <a:t>الأساسي </a:t>
            </a:r>
            <a:r>
              <a:rPr lang="ar-SA" sz="4000" dirty="0"/>
              <a:t>لهذا البحث هو الفهم و </a:t>
            </a:r>
            <a:r>
              <a:rPr lang="ar-SA" sz="4000" dirty="0" err="1"/>
              <a:t>التفسير </a:t>
            </a:r>
            <a:r>
              <a:rPr lang="ar-SA" sz="4000" dirty="0"/>
              <a:t>،و ذلك بمحاولة معرفة سبب امتداد القناة التلفزيونية</a:t>
            </a:r>
            <a:r>
              <a:rPr lang="fr-FR" sz="4000" dirty="0" err="1"/>
              <a:t>mbc</a:t>
            </a:r>
            <a:r>
              <a:rPr lang="fr-FR" sz="4000" dirty="0"/>
              <a:t>  </a:t>
            </a:r>
            <a:r>
              <a:rPr lang="ar-SA" sz="4000" dirty="0"/>
              <a:t>إلى فضاء شبكات التواصل الاجتماعي، و كيفية استخدامها لتفاعلية الأخيرة في فضاء افتراضي يختلف عنها في </a:t>
            </a:r>
            <a:r>
              <a:rPr lang="ar-SA" sz="4000" dirty="0" err="1"/>
              <a:t>سيماتها</a:t>
            </a:r>
            <a:r>
              <a:rPr lang="ar-SA" sz="4000" dirty="0"/>
              <a:t>، وذلك بالوقوف عند مظاهر التفاعلية التي تتجلى في متتبعي </a:t>
            </a:r>
            <a:r>
              <a:rPr lang="ar-SA" sz="4000" dirty="0" err="1"/>
              <a:t>اليوتيوب</a:t>
            </a:r>
            <a:r>
              <a:rPr lang="ar-SA" sz="4000" dirty="0"/>
              <a:t> </a:t>
            </a:r>
            <a:r>
              <a:rPr lang="ar-SA" sz="4000" dirty="0" err="1"/>
              <a:t>وتقيماتهم</a:t>
            </a:r>
            <a:r>
              <a:rPr lang="ar-SA" sz="4000" dirty="0"/>
              <a:t> له.</a:t>
            </a:r>
            <a:endParaRPr lang="fr-FR" sz="4000" dirty="0"/>
          </a:p>
          <a:p>
            <a:pPr lvl="0" algn="r" rtl="1"/>
            <a:r>
              <a:rPr lang="ar-SA" sz="4000" dirty="0"/>
              <a:t>البحث عن ماهية و عدد و مضامين التعاليق و المواضيع التي تثير مستخدمين القنا</a:t>
            </a:r>
            <a:r>
              <a:rPr lang="ar-DZ" sz="4000" dirty="0"/>
              <a:t>ة </a:t>
            </a:r>
            <a:r>
              <a:rPr lang="ar-SA" sz="4000" dirty="0"/>
              <a:t>التلفزيونية </a:t>
            </a:r>
            <a:r>
              <a:rPr lang="fr-FR" sz="4000" dirty="0" err="1"/>
              <a:t>mbc</a:t>
            </a:r>
            <a:r>
              <a:rPr lang="ar-DZ" sz="4000" dirty="0"/>
              <a:t>على مواقع التواصل </a:t>
            </a:r>
            <a:r>
              <a:rPr lang="ar-DZ" sz="4000" dirty="0" err="1"/>
              <a:t>الاجتاعي</a:t>
            </a:r>
            <a:r>
              <a:rPr lang="ar-DZ" sz="4000" dirty="0"/>
              <a:t> </a:t>
            </a:r>
            <a:r>
              <a:rPr lang="ar-DZ" sz="4000" dirty="0" err="1"/>
              <a:t>اليوتيوب</a:t>
            </a:r>
            <a:r>
              <a:rPr lang="ar-DZ" sz="4000" dirty="0"/>
              <a:t>  </a:t>
            </a:r>
            <a:r>
              <a:rPr lang="ar-SA" sz="4000" dirty="0"/>
              <a:t>وذلك لمحاولة معرفة نوع جديد من الجمهور المستخدم </a:t>
            </a:r>
            <a:r>
              <a:rPr lang="ar-SA" sz="4000" dirty="0" smtClean="0"/>
              <a:t>المتفاعل</a:t>
            </a:r>
            <a:endParaRPr lang="fr-FR" sz="4000" dirty="0"/>
          </a:p>
        </p:txBody>
      </p:sp>
      <p:sp>
        <p:nvSpPr>
          <p:cNvPr id="15" name="Rectangle à coins arrondis 14"/>
          <p:cNvSpPr/>
          <p:nvPr/>
        </p:nvSpPr>
        <p:spPr>
          <a:xfrm>
            <a:off x="1512219" y="16706280"/>
            <a:ext cx="13753528" cy="583264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r>
              <a:rPr lang="ar-DZ" sz="6000" b="1" u="sng" dirty="0" smtClean="0"/>
              <a:t>ادوات </a:t>
            </a:r>
            <a:r>
              <a:rPr lang="ar-DZ" sz="6000" b="1" u="sng" dirty="0" err="1" smtClean="0"/>
              <a:t>الدراسة:</a:t>
            </a:r>
            <a:endParaRPr lang="ar-DZ" sz="6000" b="1" u="sng" dirty="0" smtClean="0"/>
          </a:p>
          <a:p>
            <a:pPr algn="r" rtl="1"/>
            <a:r>
              <a:rPr lang="ar-SA" sz="4000" dirty="0" smtClean="0"/>
              <a:t>ا</a:t>
            </a:r>
            <a:r>
              <a:rPr lang="ar-SA" sz="4000" b="1" dirty="0" smtClean="0"/>
              <a:t>لاستمارة</a:t>
            </a:r>
            <a:r>
              <a:rPr lang="ar-SA" sz="4000" dirty="0" smtClean="0"/>
              <a:t> </a:t>
            </a:r>
            <a:r>
              <a:rPr lang="ar-SA" sz="4000" dirty="0"/>
              <a:t>هي: بأنها تقنية مباشرة للتقصي العلمي، تستعمل إزاء الأفراد وتسمح باستجوابهم بطريقة </a:t>
            </a:r>
            <a:r>
              <a:rPr lang="ar-SA" sz="4000" dirty="0" smtClean="0"/>
              <a:t>موجهة</a:t>
            </a:r>
            <a:endParaRPr lang="fr-FR" sz="4000" dirty="0"/>
          </a:p>
          <a:p>
            <a:pPr algn="r" rtl="1"/>
            <a:r>
              <a:rPr lang="ar-SA" sz="4000" dirty="0"/>
              <a:t>أما </a:t>
            </a:r>
            <a:r>
              <a:rPr lang="ar-SA" sz="4000" b="1" dirty="0"/>
              <a:t>الملاحظة</a:t>
            </a:r>
            <a:r>
              <a:rPr lang="ar-SA" sz="4000" dirty="0"/>
              <a:t> فتعرف بأنها تقنية مباشرة للتقصي، تستعمل عادة في مشاهدة مجموعة ما بصفة </a:t>
            </a:r>
            <a:r>
              <a:rPr lang="ar-SA" sz="4000" dirty="0" smtClean="0"/>
              <a:t>مباشرة</a:t>
            </a:r>
            <a:r>
              <a:rPr lang="ar-DZ" sz="4000" dirty="0" smtClean="0"/>
              <a:t> </a:t>
            </a:r>
            <a:r>
              <a:rPr lang="ar-DZ" sz="4000" dirty="0" err="1" smtClean="0"/>
              <a:t>،</a:t>
            </a:r>
            <a:r>
              <a:rPr lang="ar-SA" sz="4000" dirty="0" smtClean="0"/>
              <a:t> وذلك بملاحظتنا لما تعرضه صفحة </a:t>
            </a:r>
            <a:r>
              <a:rPr lang="fr-FR" sz="4000" dirty="0" err="1" smtClean="0"/>
              <a:t>mbc</a:t>
            </a:r>
            <a:r>
              <a:rPr lang="ar-SA" sz="4000" dirty="0" smtClean="0"/>
              <a:t> على موقع التواصل الاجتماعي </a:t>
            </a:r>
            <a:r>
              <a:rPr lang="ar-SA" sz="4000" dirty="0" err="1" smtClean="0"/>
              <a:t>اليوتيوب</a:t>
            </a:r>
            <a:r>
              <a:rPr lang="ar-SA" sz="4000" dirty="0" smtClean="0"/>
              <a:t> </a:t>
            </a:r>
            <a:endParaRPr lang="ar-DZ" sz="4000" dirty="0" smtClean="0"/>
          </a:p>
        </p:txBody>
      </p:sp>
      <p:sp>
        <p:nvSpPr>
          <p:cNvPr id="20" name="Rectangle à coins arrondis 19"/>
          <p:cNvSpPr/>
          <p:nvPr/>
        </p:nvSpPr>
        <p:spPr>
          <a:xfrm>
            <a:off x="1584227" y="23331016"/>
            <a:ext cx="13695842" cy="7638117"/>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r>
              <a:rPr lang="ar-DZ" sz="6000" b="1" u="sng" dirty="0"/>
              <a:t> </a:t>
            </a:r>
            <a:r>
              <a:rPr lang="ar-SA" sz="6000" b="1" u="sng" dirty="0" smtClean="0"/>
              <a:t>مجتمع البحث</a:t>
            </a:r>
            <a:r>
              <a:rPr lang="ar-DZ" sz="6000" b="1" u="sng" dirty="0" smtClean="0"/>
              <a:t> وعينة </a:t>
            </a:r>
            <a:r>
              <a:rPr lang="ar-DZ" sz="6000" b="1" u="sng" dirty="0" err="1" smtClean="0"/>
              <a:t>الدراسة:</a:t>
            </a:r>
            <a:r>
              <a:rPr lang="ar-DZ" sz="6000" b="1" u="sng" dirty="0" smtClean="0"/>
              <a:t> </a:t>
            </a:r>
            <a:endParaRPr lang="fr-FR" sz="6000" b="1" u="sng" dirty="0"/>
          </a:p>
          <a:p>
            <a:pPr algn="r" rtl="1"/>
            <a:r>
              <a:rPr lang="ar-SA" sz="4000" dirty="0"/>
              <a:t>العينة هي اختيار مجموعة من الأشخاص من مجموع مجتمع البحث، وهؤلاء الأشخاص يكونون العينة التي يهتم </a:t>
            </a:r>
            <a:r>
              <a:rPr lang="ar-SA" sz="4000" dirty="0" err="1"/>
              <a:t>بها</a:t>
            </a:r>
            <a:r>
              <a:rPr lang="ar-SA" sz="4000" dirty="0"/>
              <a:t> الباحث لفحصها ودراستها، والعينة المختارة من مجتمع البحث يجب أن تكون ممثلة له</a:t>
            </a:r>
            <a:r>
              <a:rPr lang="ar-SA" sz="4000" dirty="0" smtClean="0"/>
              <a:t>.</a:t>
            </a:r>
            <a:endParaRPr lang="fr-FR" sz="4000" dirty="0"/>
          </a:p>
          <a:p>
            <a:pPr algn="r" rtl="1"/>
            <a:r>
              <a:rPr lang="ar-SA" sz="4000" dirty="0"/>
              <a:t>ولهذا يتمثل مجتمع البحث الذي نقوم بدراسته في مجموع الطلبة من سنوات </a:t>
            </a:r>
            <a:r>
              <a:rPr lang="ar-SA" sz="4000" dirty="0" err="1"/>
              <a:t>ماستر</a:t>
            </a:r>
            <a:r>
              <a:rPr lang="ar-SA" sz="4000" dirty="0"/>
              <a:t> تكنولوجيا الاتصال الحديثة ويتعلق موضوع البحث باكتشاف مدى </a:t>
            </a:r>
            <a:r>
              <a:rPr lang="ar-SA" sz="4000" dirty="0" err="1"/>
              <a:t>إعتماد</a:t>
            </a:r>
            <a:r>
              <a:rPr lang="ar-SA" sz="4000" dirty="0"/>
              <a:t> الطلبة على كيفية استخدام تفاعلية مواقع التواصل </a:t>
            </a:r>
            <a:r>
              <a:rPr lang="ar-SA" sz="4000" dirty="0" err="1"/>
              <a:t>الاجماعي</a:t>
            </a:r>
            <a:r>
              <a:rPr lang="ar-SA" sz="4000" dirty="0"/>
              <a:t> </a:t>
            </a:r>
            <a:r>
              <a:rPr lang="ar-SA" sz="4000" dirty="0" err="1"/>
              <a:t>اليوتيوب</a:t>
            </a:r>
            <a:r>
              <a:rPr lang="ar-SA" sz="4000" dirty="0"/>
              <a:t> في قناة </a:t>
            </a:r>
            <a:r>
              <a:rPr lang="fr-FR" sz="4000" dirty="0" err="1"/>
              <a:t>mbc</a:t>
            </a:r>
            <a:r>
              <a:rPr lang="fr-FR" sz="4000" dirty="0"/>
              <a:t> </a:t>
            </a:r>
            <a:r>
              <a:rPr lang="ar-SA" sz="4000" dirty="0" err="1"/>
              <a:t>.</a:t>
            </a:r>
            <a:r>
              <a:rPr lang="ar-SA" sz="4000" dirty="0"/>
              <a:t> </a:t>
            </a:r>
            <a:endParaRPr lang="fr-FR" sz="4000" dirty="0"/>
          </a:p>
          <a:p>
            <a:pPr algn="r" rtl="1"/>
            <a:r>
              <a:rPr lang="ar-SA" sz="4000" dirty="0"/>
              <a:t> وانطلاقا مما سبق، قمنا باختيار العينة </a:t>
            </a:r>
            <a:r>
              <a:rPr lang="ar-SA" sz="4000" dirty="0" err="1"/>
              <a:t>القصدية</a:t>
            </a:r>
            <a:r>
              <a:rPr lang="ar-SA" sz="4000" dirty="0"/>
              <a:t> ويعنى هذا النوع من العينات ما </a:t>
            </a:r>
            <a:r>
              <a:rPr lang="ar-SA" sz="4000" dirty="0" err="1"/>
              <a:t>يلي:</a:t>
            </a:r>
            <a:r>
              <a:rPr lang="ar-SA" sz="4000" dirty="0"/>
              <a:t> </a:t>
            </a:r>
            <a:endParaRPr lang="fr-FR" sz="4000" dirty="0"/>
          </a:p>
          <a:p>
            <a:pPr algn="r" rtl="1"/>
            <a:r>
              <a:rPr lang="ar-SA" sz="4000" dirty="0"/>
              <a:t>العينة </a:t>
            </a:r>
            <a:r>
              <a:rPr lang="ar-SA" sz="4000" dirty="0" err="1"/>
              <a:t>العمدية</a:t>
            </a:r>
            <a:r>
              <a:rPr lang="ar-SA" sz="4000" dirty="0"/>
              <a:t> أو </a:t>
            </a:r>
            <a:r>
              <a:rPr lang="ar-SA" sz="4000" dirty="0" err="1"/>
              <a:t>القصدية</a:t>
            </a:r>
            <a:r>
              <a:rPr lang="ar-SA" sz="4000" dirty="0"/>
              <a:t> :هي العينة التي تختار عن عمد بما يتناسب مع تحقيق هدف بحث </a:t>
            </a:r>
            <a:r>
              <a:rPr lang="ar-SA" sz="4000" dirty="0" smtClean="0"/>
              <a:t>معين</a:t>
            </a:r>
            <a:r>
              <a:rPr lang="ar-DZ" sz="4000" dirty="0" err="1" smtClean="0"/>
              <a:t>.</a:t>
            </a:r>
            <a:r>
              <a:rPr lang="ar-SA" sz="4000" dirty="0" smtClean="0"/>
              <a:t>  </a:t>
            </a:r>
            <a:endParaRPr lang="fr-FR" sz="4000" dirty="0"/>
          </a:p>
        </p:txBody>
      </p:sp>
      <p:pic>
        <p:nvPicPr>
          <p:cNvPr id="10" name="Image 4"/>
          <p:cNvPicPr>
            <a:picLocks noChangeAspect="1" noChangeArrowheads="1"/>
          </p:cNvPicPr>
          <p:nvPr/>
        </p:nvPicPr>
        <p:blipFill>
          <a:blip r:embed="rId3" cstate="print">
            <a:lum bright="-20000"/>
          </a:blip>
          <a:srcRect t="26418" r="84167"/>
          <a:stretch>
            <a:fillRect/>
          </a:stretch>
        </p:blipFill>
        <p:spPr bwMode="auto">
          <a:xfrm>
            <a:off x="24554779" y="432472"/>
            <a:ext cx="5208356" cy="3816424"/>
          </a:xfrm>
          <a:prstGeom prst="rect">
            <a:avLst/>
          </a:prstGeom>
          <a:noFill/>
          <a:ln w="9525">
            <a:noFill/>
            <a:miter lim="800000"/>
            <a:headEnd/>
            <a:tailEnd/>
          </a:ln>
        </p:spPr>
      </p:pic>
      <p:pic>
        <p:nvPicPr>
          <p:cNvPr id="11" name="Image 4"/>
          <p:cNvPicPr>
            <a:picLocks noChangeAspect="1" noChangeArrowheads="1"/>
          </p:cNvPicPr>
          <p:nvPr/>
        </p:nvPicPr>
        <p:blipFill>
          <a:blip r:embed="rId3" cstate="print">
            <a:lum bright="-20000"/>
          </a:blip>
          <a:srcRect t="26418" r="84167"/>
          <a:stretch>
            <a:fillRect/>
          </a:stretch>
        </p:blipFill>
        <p:spPr bwMode="auto">
          <a:xfrm>
            <a:off x="0" y="504480"/>
            <a:ext cx="4913544" cy="3600400"/>
          </a:xfrm>
          <a:prstGeom prst="rect">
            <a:avLst/>
          </a:prstGeom>
          <a:noFill/>
          <a:ln w="9525">
            <a:noFill/>
            <a:miter lim="800000"/>
            <a:headEnd/>
            <a:tailEnd/>
          </a:ln>
        </p:spPr>
      </p:pic>
      <p:sp>
        <p:nvSpPr>
          <p:cNvPr id="21" name="Rectangle à coins arrondis 20"/>
          <p:cNvSpPr/>
          <p:nvPr/>
        </p:nvSpPr>
        <p:spPr>
          <a:xfrm>
            <a:off x="17425987" y="10801624"/>
            <a:ext cx="12313368" cy="475252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a:r>
              <a:rPr lang="ar-DZ" sz="6000" b="1" u="sng" dirty="0" err="1" smtClean="0"/>
              <a:t>مقدمة</a:t>
            </a:r>
            <a:r>
              <a:rPr lang="ar-DZ" sz="6000" dirty="0" err="1" smtClean="0"/>
              <a:t>:</a:t>
            </a:r>
            <a:endParaRPr lang="ar-DZ" sz="6000" dirty="0" smtClean="0"/>
          </a:p>
          <a:p>
            <a:pPr algn="ctr" rtl="1"/>
            <a:r>
              <a:rPr lang="ar-DZ" sz="4000" dirty="0" smtClean="0"/>
              <a:t> لقد شهدت تكنولوجيا الاتصال تطورا هائلا في العشرية الاخيرة خاصة في مجال الاعلام والاتصال والتي شملت مواقع التواصل الاجتماعي </a:t>
            </a:r>
            <a:r>
              <a:rPr lang="ar-DZ" sz="4000" dirty="0" err="1" smtClean="0"/>
              <a:t>اليوتيوب</a:t>
            </a:r>
            <a:r>
              <a:rPr lang="ar-DZ" sz="4000" dirty="0" smtClean="0"/>
              <a:t> والذي سنحاول في هذه الدراسة ابراز الدور التفاعلي الذي تقدمه مواقع التواصل </a:t>
            </a:r>
            <a:r>
              <a:rPr lang="ar-DZ" sz="4000" dirty="0" err="1" smtClean="0"/>
              <a:t>الجتماعي</a:t>
            </a:r>
            <a:r>
              <a:rPr lang="ar-DZ" sz="4000" dirty="0" smtClean="0"/>
              <a:t> </a:t>
            </a:r>
            <a:r>
              <a:rPr lang="ar-DZ" sz="4000" dirty="0" err="1" smtClean="0"/>
              <a:t>اليوتيوب</a:t>
            </a:r>
            <a:r>
              <a:rPr lang="ar-DZ" sz="4000" dirty="0" smtClean="0"/>
              <a:t> للقناة التلفزيونية </a:t>
            </a:r>
            <a:r>
              <a:rPr lang="fr-FR" sz="4000" dirty="0" err="1" smtClean="0"/>
              <a:t>mbc</a:t>
            </a:r>
            <a:endParaRPr lang="ar-DZ" sz="4000" dirty="0" smtClean="0"/>
          </a:p>
        </p:txBody>
      </p:sp>
      <p:sp>
        <p:nvSpPr>
          <p:cNvPr id="24" name="Rectangle à coins arrondis 23"/>
          <p:cNvSpPr/>
          <p:nvPr/>
        </p:nvSpPr>
        <p:spPr>
          <a:xfrm>
            <a:off x="17786027" y="19730616"/>
            <a:ext cx="11809312" cy="777686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lvl="0" algn="r" rtl="1"/>
            <a:r>
              <a:rPr lang="ar-DZ" sz="6000" b="1" u="sng" dirty="0" smtClean="0"/>
              <a:t>التساؤلات </a:t>
            </a:r>
            <a:r>
              <a:rPr lang="ar-DZ" sz="6000" b="1" u="sng" dirty="0" err="1" smtClean="0"/>
              <a:t>الفرعية:</a:t>
            </a:r>
            <a:r>
              <a:rPr lang="ar-DZ" sz="6000" b="1" u="sng" dirty="0" smtClean="0"/>
              <a:t> </a:t>
            </a:r>
          </a:p>
          <a:p>
            <a:pPr lvl="0" algn="r" rtl="1"/>
            <a:r>
              <a:rPr lang="ar-DZ" sz="4000" dirty="0" err="1" smtClean="0"/>
              <a:t>ماهي</a:t>
            </a:r>
            <a:r>
              <a:rPr lang="ar-DZ" sz="4000" dirty="0" smtClean="0"/>
              <a:t> طبيعة وماهية المستخدمين لصفحة  </a:t>
            </a:r>
            <a:r>
              <a:rPr lang="fr-FR" sz="4000" dirty="0" err="1" smtClean="0"/>
              <a:t>mbc</a:t>
            </a:r>
            <a:r>
              <a:rPr lang="ar-DZ" sz="4000" dirty="0" smtClean="0"/>
              <a:t>على موقع </a:t>
            </a:r>
            <a:r>
              <a:rPr lang="ar-DZ" sz="4000" dirty="0" err="1" smtClean="0"/>
              <a:t>اليوتيوب</a:t>
            </a:r>
            <a:r>
              <a:rPr lang="ar-DZ" sz="4000" dirty="0" smtClean="0"/>
              <a:t> </a:t>
            </a:r>
            <a:r>
              <a:rPr lang="ar-DZ" sz="4000" dirty="0" err="1" smtClean="0"/>
              <a:t>؟</a:t>
            </a:r>
            <a:endParaRPr lang="fr-FR" sz="4000" dirty="0" smtClean="0"/>
          </a:p>
          <a:p>
            <a:pPr lvl="0" algn="r" rtl="1"/>
            <a:r>
              <a:rPr lang="ar-DZ" sz="4000" dirty="0" smtClean="0"/>
              <a:t>كيف  يعلق مستخدمو صفحات"</a:t>
            </a:r>
            <a:r>
              <a:rPr lang="ar-DZ" sz="4000" dirty="0" err="1" smtClean="0"/>
              <a:t>اليوتيوب</a:t>
            </a:r>
            <a:r>
              <a:rPr lang="ar-DZ" sz="4000" dirty="0" smtClean="0"/>
              <a:t>"على البرامج التي تعرضها </a:t>
            </a:r>
            <a:r>
              <a:rPr lang="fr-FR" sz="4000" dirty="0" err="1" smtClean="0"/>
              <a:t>mbc</a:t>
            </a:r>
            <a:r>
              <a:rPr lang="fr-FR" sz="4000" dirty="0" smtClean="0"/>
              <a:t> </a:t>
            </a:r>
            <a:r>
              <a:rPr lang="ar-DZ" sz="4000" dirty="0" smtClean="0"/>
              <a:t>على </a:t>
            </a:r>
            <a:r>
              <a:rPr lang="ar-DZ" sz="4000" dirty="0" err="1" smtClean="0"/>
              <a:t>صفحتها ؟</a:t>
            </a:r>
            <a:endParaRPr lang="fr-FR" sz="4000" dirty="0" smtClean="0"/>
          </a:p>
          <a:p>
            <a:pPr lvl="0" algn="r" rtl="1"/>
            <a:r>
              <a:rPr lang="ar-DZ" sz="4000" dirty="0" smtClean="0"/>
              <a:t>هل يشكل </a:t>
            </a:r>
            <a:r>
              <a:rPr lang="ar-DZ" sz="4000" dirty="0" err="1" smtClean="0"/>
              <a:t>اليوتيوب</a:t>
            </a:r>
            <a:r>
              <a:rPr lang="ar-DZ" sz="4000" dirty="0" smtClean="0"/>
              <a:t> في ايطار التفاعلية وسيلة تكنولوجية تعرف من خلالها القناة بنفسها </a:t>
            </a:r>
            <a:r>
              <a:rPr lang="ar-DZ" sz="4000" dirty="0" err="1" smtClean="0"/>
              <a:t>وببرامجها؟</a:t>
            </a:r>
            <a:r>
              <a:rPr lang="ar-DZ" sz="4000" dirty="0" smtClean="0"/>
              <a:t> </a:t>
            </a:r>
            <a:endParaRPr lang="fr-FR" sz="4000" dirty="0" smtClean="0"/>
          </a:p>
          <a:p>
            <a:pPr lvl="0" algn="r" rtl="1"/>
            <a:r>
              <a:rPr lang="ar-DZ" sz="4000" dirty="0" smtClean="0"/>
              <a:t>هل </a:t>
            </a:r>
            <a:r>
              <a:rPr lang="ar-DZ" sz="4000" dirty="0" err="1" smtClean="0"/>
              <a:t>يعتبرموقع</a:t>
            </a:r>
            <a:r>
              <a:rPr lang="ar-DZ" sz="4000" dirty="0" smtClean="0"/>
              <a:t> </a:t>
            </a:r>
            <a:r>
              <a:rPr lang="ar-DZ" sz="4000" dirty="0" err="1" smtClean="0"/>
              <a:t>اليوتيوب</a:t>
            </a:r>
            <a:r>
              <a:rPr lang="ar-DZ" sz="4000" dirty="0" smtClean="0"/>
              <a:t> مكملا لقناة </a:t>
            </a:r>
            <a:r>
              <a:rPr lang="fr-FR" sz="4000" dirty="0" err="1" smtClean="0"/>
              <a:t>mbc</a:t>
            </a:r>
            <a:r>
              <a:rPr lang="ar-DZ" sz="4000" dirty="0" smtClean="0"/>
              <a:t> ام مجالا لتتجدد من خلاله مكانتها ووظائفها؟</a:t>
            </a:r>
            <a:endParaRPr lang="fr-FR" sz="4000" dirty="0" smtClean="0"/>
          </a:p>
          <a:p>
            <a:pPr lvl="0" algn="r" rtl="1"/>
            <a:r>
              <a:rPr lang="ar-DZ" sz="4000" dirty="0" err="1" smtClean="0"/>
              <a:t>ماهو</a:t>
            </a:r>
            <a:r>
              <a:rPr lang="ar-DZ" sz="4000" dirty="0" smtClean="0"/>
              <a:t> هدف توجه القناة الفضائية </a:t>
            </a:r>
            <a:r>
              <a:rPr lang="fr-FR" sz="4000" dirty="0" err="1" smtClean="0"/>
              <a:t>mbc</a:t>
            </a:r>
            <a:r>
              <a:rPr lang="ar-DZ" sz="4000" dirty="0" smtClean="0"/>
              <a:t> الى مواقع التواصل الاجتماعي </a:t>
            </a:r>
            <a:r>
              <a:rPr lang="ar-DZ" sz="4000" u="sng" dirty="0" err="1" smtClean="0"/>
              <a:t>التساولات</a:t>
            </a:r>
            <a:r>
              <a:rPr lang="ar-DZ" sz="4000" u="sng" dirty="0" smtClean="0"/>
              <a:t> :</a:t>
            </a:r>
            <a:r>
              <a:rPr lang="ar-DZ" sz="4000" dirty="0" err="1" smtClean="0"/>
              <a:t>اليوتيوب؟</a:t>
            </a:r>
            <a:endParaRPr lang="fr-FR" sz="4000" dirty="0"/>
          </a:p>
        </p:txBody>
      </p:sp>
      <p:sp>
        <p:nvSpPr>
          <p:cNvPr id="25" name="Rectangle à coins arrondis 24"/>
          <p:cNvSpPr/>
          <p:nvPr/>
        </p:nvSpPr>
        <p:spPr>
          <a:xfrm>
            <a:off x="17714019" y="36436472"/>
            <a:ext cx="11953328" cy="5832648"/>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r" rtl="1"/>
            <a:r>
              <a:rPr lang="ar-DZ" sz="6000" b="1" u="sng" dirty="0" smtClean="0"/>
              <a:t>منهج </a:t>
            </a:r>
            <a:r>
              <a:rPr lang="ar-DZ" sz="6000" b="1" u="sng" dirty="0" err="1" smtClean="0"/>
              <a:t>الدراسة:</a:t>
            </a:r>
            <a:r>
              <a:rPr lang="ar-DZ" sz="6000" dirty="0" smtClean="0"/>
              <a:t> </a:t>
            </a:r>
          </a:p>
          <a:p>
            <a:pPr algn="r" rtl="1"/>
            <a:r>
              <a:rPr lang="ar-DZ" sz="4000" dirty="0" smtClean="0"/>
              <a:t>فرضت علينا طبيعة البحث المنهج المسحي الذي يقوم بمسح الجمهور المستخدم لصفحة  شبكة التواصل الاجتماعي </a:t>
            </a:r>
            <a:r>
              <a:rPr lang="ar-DZ" sz="4000" dirty="0" err="1" smtClean="0"/>
              <a:t>اليوتيوب</a:t>
            </a:r>
            <a:r>
              <a:rPr lang="fr-FR" sz="4000" dirty="0" smtClean="0"/>
              <a:t> </a:t>
            </a:r>
            <a:r>
              <a:rPr lang="ar-DZ" sz="4000" dirty="0" smtClean="0"/>
              <a:t>لقناة </a:t>
            </a:r>
            <a:r>
              <a:rPr lang="fr-FR" sz="4000" dirty="0" err="1" smtClean="0"/>
              <a:t>mbc</a:t>
            </a:r>
            <a:r>
              <a:rPr lang="ar-DZ" sz="4000" dirty="0" smtClean="0"/>
              <a:t> للتعرف على طبيعته و آرائه </a:t>
            </a:r>
            <a:r>
              <a:rPr lang="ar-DZ" sz="4000" dirty="0" err="1" smtClean="0"/>
              <a:t>وافكاره</a:t>
            </a:r>
            <a:r>
              <a:rPr lang="ar-DZ" sz="4000" dirty="0" smtClean="0"/>
              <a:t> واتجاهاته.</a:t>
            </a:r>
          </a:p>
          <a:p>
            <a:pPr algn="r" rtl="1"/>
            <a:r>
              <a:rPr lang="ar-DZ" sz="4000" dirty="0" smtClean="0"/>
              <a:t>كما </a:t>
            </a:r>
            <a:r>
              <a:rPr lang="ar-DZ" sz="4000" dirty="0" err="1" smtClean="0"/>
              <a:t>لايخلو</a:t>
            </a:r>
            <a:r>
              <a:rPr lang="ar-DZ" sz="4000" dirty="0" smtClean="0"/>
              <a:t> هذا البحث من الوصف الذي يساعد في تحليل وتفسير الظاهرة للوصول الى نتائج علمية</a:t>
            </a:r>
            <a:r>
              <a:rPr lang="ar-DZ" sz="6000" dirty="0" smtClean="0"/>
              <a:t>.</a:t>
            </a:r>
            <a:endParaRPr lang="fr-FR" sz="6000" dirty="0" smtClean="0"/>
          </a:p>
        </p:txBody>
      </p:sp>
      <p:pic>
        <p:nvPicPr>
          <p:cNvPr id="27" name="Image 26" descr="téléchargement.jpg"/>
          <p:cNvPicPr>
            <a:picLocks noChangeAspect="1"/>
          </p:cNvPicPr>
          <p:nvPr/>
        </p:nvPicPr>
        <p:blipFill>
          <a:blip r:embed="rId4" cstate="print"/>
          <a:stretch>
            <a:fillRect/>
          </a:stretch>
        </p:blipFill>
        <p:spPr>
          <a:xfrm>
            <a:off x="2736355" y="10009536"/>
            <a:ext cx="10801200" cy="5978023"/>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28" name="Image 27"/>
          <p:cNvPicPr/>
          <p:nvPr/>
        </p:nvPicPr>
        <p:blipFill>
          <a:blip r:embed="rId5" cstate="print"/>
          <a:srcRect/>
          <a:stretch>
            <a:fillRect/>
          </a:stretch>
        </p:blipFill>
        <p:spPr bwMode="auto">
          <a:xfrm>
            <a:off x="1224187" y="33772176"/>
            <a:ext cx="13537504" cy="8208912"/>
          </a:xfrm>
          <a:prstGeom prst="rect">
            <a:avLst/>
          </a:prstGeom>
          <a:noFill/>
          <a:ln w="9525">
            <a:noFill/>
            <a:miter lim="800000"/>
            <a:headEnd/>
            <a:tailEnd/>
          </a:ln>
        </p:spPr>
      </p:pic>
      <p:pic>
        <p:nvPicPr>
          <p:cNvPr id="30" name="Image 29" descr="téléchargement (1).jpg"/>
          <p:cNvPicPr>
            <a:picLocks noChangeAspect="1"/>
          </p:cNvPicPr>
          <p:nvPr/>
        </p:nvPicPr>
        <p:blipFill>
          <a:blip r:embed="rId6" cstate="print"/>
          <a:stretch>
            <a:fillRect/>
          </a:stretch>
        </p:blipFill>
        <p:spPr>
          <a:xfrm rot="16200000">
            <a:off x="7200851" y="26499368"/>
            <a:ext cx="1512168" cy="1389754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Rotonde">
  <a:themeElements>
    <a:clrScheme name="Rotond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Rotond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Rotond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405</TotalTime>
  <Words>386</Words>
  <Application>Microsoft Office PowerPoint</Application>
  <PresentationFormat>Personnalisé</PresentationFormat>
  <Paragraphs>26</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Rotonde</vt:lpstr>
      <vt:lpstr>   جامعة قاصدي مرباح ورقلة كلية العلوم الانسانية والاجتماعية قسم علوم الاعلام والاتصال   استخدام القناة التلفزيونية  mbc لتفاعلية مواقع التواصل الاجتماعي ”اليوتيوب نموذجا“ The using of socials networks sites interactivity on mbc chanel  ‘’youtube model’’ ملصق علمي حول موضوع مذكرة التخرج يتم اعدادها لنيل شهادة الماستر  إعداد الطالبتين: لهلالي نسيمةlahlalinassima2015@gmail.com         إشراف الأستاذة:تومي فضيلة     ثابت خديجة mdodo563@gmail.com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hp</dc:creator>
  <cp:lastModifiedBy>hp</cp:lastModifiedBy>
  <cp:revision>16</cp:revision>
  <dcterms:created xsi:type="dcterms:W3CDTF">2015-02-24T22:10:04Z</dcterms:created>
  <dcterms:modified xsi:type="dcterms:W3CDTF">2015-02-28T13:02:58Z</dcterms:modified>
</cp:coreProperties>
</file>